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0" r:id="rId2"/>
    <p:sldId id="272" r:id="rId3"/>
    <p:sldId id="256" r:id="rId4"/>
    <p:sldId id="257" r:id="rId5"/>
    <p:sldId id="258" r:id="rId6"/>
    <p:sldId id="259" r:id="rId7"/>
    <p:sldId id="273" r:id="rId8"/>
    <p:sldId id="260" r:id="rId9"/>
    <p:sldId id="261" r:id="rId10"/>
    <p:sldId id="264" r:id="rId11"/>
    <p:sldId id="262" r:id="rId12"/>
    <p:sldId id="263" r:id="rId13"/>
    <p:sldId id="265" r:id="rId14"/>
    <p:sldId id="266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jpg>
</file>

<file path=ppt/media/image11.jpg>
</file>

<file path=ppt/media/image12.jpg>
</file>

<file path=ppt/media/image13.png>
</file>

<file path=ppt/media/image14.gif>
</file>

<file path=ppt/media/image15.png>
</file>

<file path=ppt/media/image16.png>
</file>

<file path=ppt/media/image17.gif>
</file>

<file path=ppt/media/image18.gif>
</file>

<file path=ppt/media/image19.gif>
</file>

<file path=ppt/media/image2.gif>
</file>

<file path=ppt/media/image20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58254-B781-4ED4-9509-9C067D61E622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F9DF46-C0FB-472F-AA98-E85B89FDE6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355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DC04-957F-4F11-891E-63A7ED4DC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182243-7512-4ACE-B46A-602A5A797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20AF-5DC5-4661-93B7-EFEEA734C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EDF3D-AFFA-4CC8-A93A-3F7BB5BD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BC34A-9C48-45A3-9D20-E96111482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8902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845D-C365-44D1-B949-933C4953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5099F-29E7-4047-9F7F-1A5156238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BE3F-C96D-4F16-9BBA-2EB13B7F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D4A6A-6ACD-4145-9D79-56B09E63F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CF585-6496-466B-BADF-355E2DB0B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448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08564B-7C6C-498A-A601-865BE6065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697DA-6390-474D-8E92-31B02782C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1286B-4941-476D-A067-99ECD19E9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E2FAD-A6B3-44D7-A9F1-9C1B3400B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ED93E-6316-4D11-9A55-74CB7895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AAD85-3156-4983-A91B-2374F2581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D1B8A-283F-423E-B4FA-081E50588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45214-A2D4-4869-B512-E4872245B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4F5E0-BE0F-41B1-803A-875B085FC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F454E-D39A-4212-A14F-1686FEA2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283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24CAD-9639-4D4A-BAE0-05585424F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67FAD-05C2-476A-82C5-B24E1EF09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17762-344D-4265-86AF-4B83FAF3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DE25-6676-48D3-9856-FE65251D6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8C112-67FA-4DD8-B22D-C73E8D4E0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656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6ED8C-DE23-4318-9E49-30245375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09876-92AA-402E-A1CA-4096758AA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3948E-5C73-44DC-8396-5CE0B158A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54AD6-7313-4D9A-8E19-184C18904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1B7E6-2984-4F93-80F5-EEF683943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D54DD-D19D-41FD-B155-3FFF14F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294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4FF53-F37A-4A78-A6C2-A738B7A6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317A3-FEBA-4457-A636-E4299B030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13809-4A01-4F1B-B6EC-FCEC85F57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5A06B-C3FB-406A-B268-8AE46F089E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50BEE9-B2EB-434A-8D18-3AE4D24137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45C39E-A9B4-4BFA-98F4-4A2CCEDB5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D67585-9114-428C-8245-5C0BE1FEE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6989BE-A104-45CA-A093-CA10B51D1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531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7C3DE-2C94-402E-9C30-038A7AA76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1063D-3488-4740-BAF4-8A2714C73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2BFAF8-5D9B-4B0D-B755-68EE674A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CA71D-032A-490F-90D1-6F3CE29CF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43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7EEF60-253A-4958-8F6D-5F5FF10D8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0C1CEA-2B03-4A69-9DEE-DBCAFCC9D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D4356-EE4B-42B4-901C-B45A48C27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683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C5C99-B20B-4003-BEBE-EDE0E6F8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7DB32-FCD4-470C-8BE0-4676E416B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B58CF-0B0E-4879-B514-7794841B3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BA77D-58E7-400D-AAA9-2C5A37E6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47A9D-C39B-4EF4-8B63-82EA03F0E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C28CB-73F4-4827-A559-533AE8F4B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92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5801E-32A9-40FA-AD52-27BE4B35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9FD325-DEB7-4B92-8803-42EC89295D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A2A5F1-0CA8-4491-B652-4D44B9C5C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95FD5-B131-4B43-9205-0678F0DD0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4E52B-A584-418A-A45F-03D88FA44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F6E21-159E-4D4A-ADB2-C7936F76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83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AA072-6D37-4094-8B5B-5C1BC641A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D7ADC-681A-4703-B67A-BD8573385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3EC0D-609D-4A49-ABFA-684467A686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50D76-B437-4F35-A9DF-09152D871F94}" type="datetimeFigureOut">
              <a:rPr lang="en-IN" smtClean="0"/>
              <a:t>23-09-2020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6FD7D-DEE6-4E92-A19B-4273996DF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72ACF-52CA-44CB-8D5B-0FA96A90B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8C17A-6E5A-481E-A8ED-69CAEFB999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537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gif"/><Relationship Id="rId5" Type="http://schemas.openxmlformats.org/officeDocument/2006/relationships/image" Target="../media/image1.gif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7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image" Target="../media/image18.gif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19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audio" Target="../media/media4.m4a"/><Relationship Id="rId7" Type="http://schemas.openxmlformats.org/officeDocument/2006/relationships/image" Target="../media/image7.jpg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audio" Target="../media/media5.m4a"/><Relationship Id="rId7" Type="http://schemas.openxmlformats.org/officeDocument/2006/relationships/image" Target="../media/image7.jp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11.jp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0B9E05-EB04-4DF8-A861-749CA49CC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2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B3852A-C967-46E1-83F3-E6762132F9B4}"/>
              </a:ext>
            </a:extLst>
          </p:cNvPr>
          <p:cNvSpPr txBox="1"/>
          <p:nvPr/>
        </p:nvSpPr>
        <p:spPr>
          <a:xfrm>
            <a:off x="3724780" y="3116060"/>
            <a:ext cx="77910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CHUSI_</a:t>
            </a:r>
            <a:r>
              <a:rPr lang="en-U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NERCHUKORA</a:t>
            </a:r>
            <a:endParaRPr lang="en-IN" sz="5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D464B4-EDDE-43FB-AF64-39FA3FE93E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15" y="2732515"/>
            <a:ext cx="2971800" cy="3714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DCBD8D-A207-43FB-9D32-FDC5D7C31747}"/>
              </a:ext>
            </a:extLst>
          </p:cNvPr>
          <p:cNvSpPr txBox="1"/>
          <p:nvPr/>
        </p:nvSpPr>
        <p:spPr>
          <a:xfrm>
            <a:off x="8595360" y="1383527"/>
            <a:ext cx="3132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Hey Guys!</a:t>
            </a:r>
          </a:p>
          <a:p>
            <a:endParaRPr lang="en-US" dirty="0"/>
          </a:p>
          <a:p>
            <a:r>
              <a:rPr lang="en-US" dirty="0"/>
              <a:t>Welcome to my channel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C7F569EF-D0E2-4DA3-9F09-212F9A51C3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6871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1"/>
    </mc:Choice>
    <mc:Fallback>
      <p:transition spd="slow" advTm="4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FF67F1-2792-4F66-A1AE-3D339642E544}"/>
              </a:ext>
            </a:extLst>
          </p:cNvPr>
          <p:cNvSpPr txBox="1"/>
          <p:nvPr/>
        </p:nvSpPr>
        <p:spPr>
          <a:xfrm>
            <a:off x="718457" y="494522"/>
            <a:ext cx="5980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BLOCK CIPHER AND STREAM CIPHER </a:t>
            </a:r>
            <a:endParaRPr lang="en-IN" sz="28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25BE-4A79-4F9C-8936-B883FE4A3CAC}"/>
              </a:ext>
            </a:extLst>
          </p:cNvPr>
          <p:cNvSpPr txBox="1"/>
          <p:nvPr/>
        </p:nvSpPr>
        <p:spPr>
          <a:xfrm>
            <a:off x="1073020" y="1129005"/>
            <a:ext cx="1772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0000"/>
                </a:solidFill>
              </a:rPr>
              <a:t>Block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cipher</a:t>
            </a:r>
            <a:r>
              <a:rPr lang="en-US" dirty="0"/>
              <a:t>:-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06B88-7C15-4A81-B85E-568EAB42C7FF}"/>
              </a:ext>
            </a:extLst>
          </p:cNvPr>
          <p:cNvSpPr txBox="1"/>
          <p:nvPr/>
        </p:nvSpPr>
        <p:spPr>
          <a:xfrm>
            <a:off x="1436914" y="1498337"/>
            <a:ext cx="35083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of symmetric key cipher at converts the plain text into cipher text by converting plaintext block wise at a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Involves in dividing the plain text to large blocks to convert it into cipher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Simpler than stream cipher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64 bit or more at a time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16A56E-5137-4990-B6CD-C994099B7F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91" y="4083660"/>
            <a:ext cx="4762500" cy="2226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5D0BB-44E1-4240-9708-17F239182AB4}"/>
              </a:ext>
            </a:extLst>
          </p:cNvPr>
          <p:cNvSpPr txBox="1"/>
          <p:nvPr/>
        </p:nvSpPr>
        <p:spPr>
          <a:xfrm>
            <a:off x="7996335" y="1129005"/>
            <a:ext cx="2248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0000"/>
                </a:solidFill>
              </a:rPr>
              <a:t>Stream cipher:-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8DED2-EF54-4947-B7DC-9B91F033A0C8}"/>
              </a:ext>
            </a:extLst>
          </p:cNvPr>
          <p:cNvSpPr txBox="1"/>
          <p:nvPr/>
        </p:nvSpPr>
        <p:spPr>
          <a:xfrm>
            <a:off x="7996335" y="1586204"/>
            <a:ext cx="3284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of symmetric key cipher that converts the plain text to cipher text by converting one byte of plain text at a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Involves in dividing the plain text to bytes to convert it into cipher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Complex than block cipher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8 bits at a time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A6252E-61B9-4D6B-A1B0-92F46EB789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042" y="4334039"/>
            <a:ext cx="4422708" cy="210408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9CB3A7-B10D-48A7-B716-92DC7BC2E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81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969"/>
    </mc:Choice>
    <mc:Fallback>
      <p:transition spd="slow" advTm="126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0" x="2654300" y="2933700"/>
          <p14:tracePt t="726" x="2622550" y="2882900"/>
          <p14:tracePt t="740" x="2559050" y="2800350"/>
          <p14:tracePt t="756" x="2508250" y="2724150"/>
          <p14:tracePt t="774" x="2425700" y="2590800"/>
          <p14:tracePt t="790" x="2330450" y="2362200"/>
          <p14:tracePt t="806" x="2228850" y="2051050"/>
          <p14:tracePt t="823" x="2184400" y="1949450"/>
          <p14:tracePt t="840" x="2171700" y="1924050"/>
          <p14:tracePt t="857" x="2171700" y="1905000"/>
          <p14:tracePt t="873" x="2152650" y="1866900"/>
          <p14:tracePt t="890" x="2133600" y="1822450"/>
          <p14:tracePt t="906" x="2082800" y="1701800"/>
          <p14:tracePt t="923" x="2051050" y="1657350"/>
          <p14:tracePt t="940" x="2032000" y="1638300"/>
          <p14:tracePt t="956" x="2006600" y="1606550"/>
          <p14:tracePt t="974" x="1974850" y="1581150"/>
          <p14:tracePt t="977" x="1955800" y="1562100"/>
          <p14:tracePt t="989" x="1917700" y="1504950"/>
          <p14:tracePt t="1006" x="1892300" y="1485900"/>
          <p14:tracePt t="1023" x="1873250" y="1460500"/>
          <p14:tracePt t="1039" x="1860550" y="1441450"/>
          <p14:tracePt t="1057" x="1854200" y="1435100"/>
          <p14:tracePt t="1073" x="1847850" y="1422400"/>
          <p14:tracePt t="1089" x="1841500" y="1422400"/>
          <p14:tracePt t="1106" x="1841500" y="1416050"/>
          <p14:tracePt t="1123" x="1835150" y="1409700"/>
          <p14:tracePt t="1140" x="1828800" y="1409700"/>
          <p14:tracePt t="1294" x="1828800" y="1416050"/>
          <p14:tracePt t="1328" x="1828800" y="1422400"/>
          <p14:tracePt t="1342" x="1828800" y="1428750"/>
          <p14:tracePt t="1356" x="1828800" y="1435100"/>
          <p14:tracePt t="1391" x="1828800" y="1441450"/>
          <p14:tracePt t="1404" x="1835150" y="1447800"/>
          <p14:tracePt t="1439" x="1835150" y="1454150"/>
          <p14:tracePt t="1461" x="1841500" y="1460500"/>
          <p14:tracePt t="1480" x="1841500" y="1466850"/>
          <p14:tracePt t="1487" x="1847850" y="1466850"/>
          <p14:tracePt t="1509" x="1854200" y="1466850"/>
          <p14:tracePt t="1522" x="1854200" y="1473200"/>
          <p14:tracePt t="1584" x="1860550" y="1473200"/>
          <p14:tracePt t="1592" x="1860550" y="1479550"/>
          <p14:tracePt t="1667" x="1866900" y="1479550"/>
          <p14:tracePt t="1715" x="1866900" y="1485900"/>
          <p14:tracePt t="1916" x="1866900" y="1492250"/>
          <p14:tracePt t="1923" x="1873250" y="1498600"/>
          <p14:tracePt t="1930" x="1879600" y="1498600"/>
          <p14:tracePt t="1940" x="1885950" y="1504950"/>
          <p14:tracePt t="1956" x="1898650" y="1524000"/>
          <p14:tracePt t="1973" x="1898650" y="1536700"/>
          <p14:tracePt t="1978" x="1905000" y="1543050"/>
          <p14:tracePt t="1990" x="1911350" y="1549400"/>
          <p14:tracePt t="2006" x="1917700" y="1555750"/>
          <p14:tracePt t="2022" x="1917700" y="1562100"/>
          <p14:tracePt t="2039" x="1924050" y="1568450"/>
          <p14:tracePt t="2056" x="1930400" y="1568450"/>
          <p14:tracePt t="2073" x="1936750" y="1581150"/>
          <p14:tracePt t="2109" x="1943100" y="1581150"/>
          <p14:tracePt t="2123" x="1949450" y="1587500"/>
          <p14:tracePt t="2139" x="1949450" y="1593850"/>
          <p14:tracePt t="2159" x="1955800" y="1600200"/>
          <p14:tracePt t="2173" x="1962150" y="1612900"/>
          <p14:tracePt t="2190" x="1968500" y="1612900"/>
          <p14:tracePt t="2206" x="1981200" y="1638300"/>
          <p14:tracePt t="2223" x="2000250" y="1663700"/>
          <p14:tracePt t="2239" x="2025650" y="1701800"/>
          <p14:tracePt t="2256" x="2063750" y="1758950"/>
          <p14:tracePt t="2273" x="2076450" y="1778000"/>
          <p14:tracePt t="2289" x="2089150" y="1797050"/>
          <p14:tracePt t="2306" x="2095500" y="1809750"/>
          <p14:tracePt t="2322" x="2101850" y="1816100"/>
          <p14:tracePt t="2339" x="2108200" y="1822450"/>
          <p14:tracePt t="2357" x="2114550" y="1828800"/>
          <p14:tracePt t="2389" x="2114550" y="1835150"/>
          <p14:tracePt t="2406" x="2114550" y="1841500"/>
          <p14:tracePt t="2621" x="2120900" y="1841500"/>
          <p14:tracePt t="2662" x="2127250" y="1841500"/>
          <p14:tracePt t="2678" x="2133600" y="1841500"/>
          <p14:tracePt t="2692" x="2139950" y="1841500"/>
          <p14:tracePt t="2704" x="2146300" y="1841500"/>
          <p14:tracePt t="2712" x="2152650" y="1841500"/>
          <p14:tracePt t="2732" x="2159000" y="1841500"/>
          <p14:tracePt t="2739" x="2165350" y="1841500"/>
          <p14:tracePt t="2756" x="2178050" y="1841500"/>
          <p14:tracePt t="2772" x="2197100" y="1841500"/>
          <p14:tracePt t="2789" x="2209800" y="1841500"/>
          <p14:tracePt t="2806" x="2235200" y="1841500"/>
          <p14:tracePt t="2823" x="2247900" y="1841500"/>
          <p14:tracePt t="2840" x="2266950" y="1841500"/>
          <p14:tracePt t="2856" x="2286000" y="1841500"/>
          <p14:tracePt t="2872" x="2298700" y="1841500"/>
          <p14:tracePt t="2890" x="2317750" y="1841500"/>
          <p14:tracePt t="2906" x="2330450" y="1841500"/>
          <p14:tracePt t="2923" x="2343150" y="1841500"/>
          <p14:tracePt t="2939" x="2368550" y="1841500"/>
          <p14:tracePt t="2956" x="2381250" y="1841500"/>
          <p14:tracePt t="2973" x="2413000" y="1841500"/>
          <p14:tracePt t="2989" x="2432050" y="1841500"/>
          <p14:tracePt t="3007" x="2451100" y="1841500"/>
          <p14:tracePt t="3022" x="2463800" y="1841500"/>
          <p14:tracePt t="3039" x="2482850" y="1841500"/>
          <p14:tracePt t="3056" x="2508250" y="1841500"/>
          <p14:tracePt t="3072" x="2533650" y="1841500"/>
          <p14:tracePt t="3090" x="2565400" y="1841500"/>
          <p14:tracePt t="3106" x="2584450" y="1841500"/>
          <p14:tracePt t="3123" x="2590800" y="1841500"/>
          <p14:tracePt t="3139" x="2609850" y="1841500"/>
          <p14:tracePt t="3156" x="2622550" y="1841500"/>
          <p14:tracePt t="3173" x="2635250" y="1841500"/>
          <p14:tracePt t="3189" x="2679700" y="1847850"/>
          <p14:tracePt t="3206" x="2724150" y="1847850"/>
          <p14:tracePt t="3222" x="2774950" y="1854200"/>
          <p14:tracePt t="3239" x="2800350" y="1854200"/>
          <p14:tracePt t="3256" x="2832100" y="1854200"/>
          <p14:tracePt t="3274" x="2844800" y="1854200"/>
          <p14:tracePt t="3289" x="2857500" y="1854200"/>
          <p14:tracePt t="3306" x="2876550" y="1854200"/>
          <p14:tracePt t="3322" x="2889250" y="1854200"/>
          <p14:tracePt t="3339" x="2901950" y="1854200"/>
          <p14:tracePt t="3377" x="2908300" y="1854200"/>
          <p14:tracePt t="3389" x="2914650" y="1854200"/>
          <p14:tracePt t="3406" x="2921000" y="1854200"/>
          <p14:tracePt t="3465" x="2921000" y="1860550"/>
          <p14:tracePt t="3542" x="2921000" y="1866900"/>
          <p14:tracePt t="3908" x="2914650" y="1866900"/>
          <p14:tracePt t="3935" x="2908300" y="1866900"/>
          <p14:tracePt t="3991" x="2908300" y="1860550"/>
          <p14:tracePt t="4039" x="2901950" y="1860550"/>
          <p14:tracePt t="4074" x="2901950" y="1854200"/>
          <p14:tracePt t="4108" x="2901950" y="1847850"/>
          <p14:tracePt t="4184" x="2895600" y="1847850"/>
          <p14:tracePt t="4232" x="2889250" y="1847850"/>
          <p14:tracePt t="4253" x="2882900" y="1847850"/>
          <p14:tracePt t="4288" x="2876550" y="1847850"/>
          <p14:tracePt t="4412" x="2882900" y="1847850"/>
          <p14:tracePt t="4427" x="2889250" y="1847850"/>
          <p14:tracePt t="4454" x="2895600" y="1847850"/>
          <p14:tracePt t="4475" x="2901950" y="1847850"/>
          <p14:tracePt t="4509" x="2908300" y="1847850"/>
          <p14:tracePt t="4523" x="2914650" y="1847850"/>
          <p14:tracePt t="4537" x="2921000" y="1847850"/>
          <p14:tracePt t="4557" x="2927350" y="1854200"/>
          <p14:tracePt t="4564" x="2933700" y="1854200"/>
          <p14:tracePt t="4578" x="2946400" y="1854200"/>
          <p14:tracePt t="4589" x="2952750" y="1854200"/>
          <p14:tracePt t="4605" x="2971800" y="1854200"/>
          <p14:tracePt t="4622" x="2984500" y="1854200"/>
          <p14:tracePt t="4639" x="3009900" y="1854200"/>
          <p14:tracePt t="4655" x="3028950" y="1854200"/>
          <p14:tracePt t="4672" x="3041650" y="1854200"/>
          <p14:tracePt t="4689" x="3060700" y="1854200"/>
          <p14:tracePt t="4706" x="3073400" y="1854200"/>
          <p14:tracePt t="4723" x="3092450" y="1854200"/>
          <p14:tracePt t="4739" x="3105150" y="1854200"/>
          <p14:tracePt t="4755" x="3111500" y="1854200"/>
          <p14:tracePt t="4772" x="3117850" y="1854200"/>
          <p14:tracePt t="4789" x="3124200" y="1854200"/>
          <p14:tracePt t="4805" x="3130550" y="1854200"/>
          <p14:tracePt t="4822" x="3136900" y="1854200"/>
          <p14:tracePt t="4848" x="3136900" y="1860550"/>
          <p14:tracePt t="4877" x="3136900" y="1866900"/>
          <p14:tracePt t="4903" x="3130550" y="1866900"/>
          <p14:tracePt t="4917" x="3124200" y="1873250"/>
          <p14:tracePt t="4931" x="3124200" y="1879600"/>
          <p14:tracePt t="4945" x="3117850" y="1879600"/>
          <p14:tracePt t="4955" x="3111500" y="1885950"/>
          <p14:tracePt t="4972" x="3098800" y="1885950"/>
          <p14:tracePt t="4989" x="3092450" y="1892300"/>
          <p14:tracePt t="5006" x="3067050" y="1905000"/>
          <p14:tracePt t="5022" x="3022600" y="1930400"/>
          <p14:tracePt t="5039" x="2984500" y="1962150"/>
          <p14:tracePt t="5043" x="2965450" y="1974850"/>
          <p14:tracePt t="5055" x="2933700" y="2000250"/>
          <p14:tracePt t="5072" x="2844800" y="2051050"/>
          <p14:tracePt t="5089" x="2781300" y="2095500"/>
          <p14:tracePt t="5105" x="2736850" y="2114550"/>
          <p14:tracePt t="5123" x="2692400" y="2133600"/>
          <p14:tracePt t="5139" x="2673350" y="2139950"/>
          <p14:tracePt t="5155" x="2654300" y="2152650"/>
          <p14:tracePt t="5172" x="2616200" y="2165350"/>
          <p14:tracePt t="5189" x="2578100" y="2178050"/>
          <p14:tracePt t="5206" x="2520950" y="2203450"/>
          <p14:tracePt t="5222" x="2476500" y="2216150"/>
          <p14:tracePt t="5239" x="2457450" y="2222500"/>
          <p14:tracePt t="5255" x="2438400" y="2228850"/>
          <p14:tracePt t="5272" x="2419350" y="2228850"/>
          <p14:tracePt t="5289" x="2393950" y="2241550"/>
          <p14:tracePt t="5305" x="2374900" y="2247900"/>
          <p14:tracePt t="5322" x="2362200" y="2247900"/>
          <p14:tracePt t="5338" x="2349500" y="2247900"/>
          <p14:tracePt t="5355" x="2343150" y="2247900"/>
          <p14:tracePt t="5372" x="2336800" y="2247900"/>
          <p14:tracePt t="5389" x="2330450" y="2247900"/>
          <p14:tracePt t="5405" x="2324100" y="2247900"/>
          <p14:tracePt t="5657" x="2330450" y="2247900"/>
          <p14:tracePt t="5671" x="2336800" y="2247900"/>
          <p14:tracePt t="5706" x="2343150" y="2247900"/>
          <p14:tracePt t="5713" x="2349500" y="2247900"/>
          <p14:tracePt t="5733" x="2355850" y="2247900"/>
          <p14:tracePt t="5742" x="2368550" y="2247900"/>
          <p14:tracePt t="5755" x="2381250" y="2241550"/>
          <p14:tracePt t="5772" x="2419350" y="2235200"/>
          <p14:tracePt t="5788" x="2533650" y="2228850"/>
          <p14:tracePt t="5805" x="2597150" y="2222500"/>
          <p14:tracePt t="5822" x="2667000" y="2216150"/>
          <p14:tracePt t="5838" x="2762250" y="2209800"/>
          <p14:tracePt t="5857" x="2863850" y="2209800"/>
          <p14:tracePt t="5872" x="2908300" y="2209800"/>
          <p14:tracePt t="5889" x="2946400" y="2209800"/>
          <p14:tracePt t="5905" x="2971800" y="2209800"/>
          <p14:tracePt t="5922" x="3009900" y="2209800"/>
          <p14:tracePt t="5940" x="3054350" y="2209800"/>
          <p14:tracePt t="5955" x="3079750" y="2209800"/>
          <p14:tracePt t="5972" x="3124200" y="2209800"/>
          <p14:tracePt t="5988" x="3187700" y="2209800"/>
          <p14:tracePt t="6005" x="3219450" y="2216150"/>
          <p14:tracePt t="6023" x="3282950" y="2216150"/>
          <p14:tracePt t="6039" x="3327400" y="2222500"/>
          <p14:tracePt t="6055" x="3371850" y="2222500"/>
          <p14:tracePt t="6061" x="3403600" y="2222500"/>
          <p14:tracePt t="6072" x="3454400" y="2228850"/>
          <p14:tracePt t="6089" x="3498850" y="2228850"/>
          <p14:tracePt t="6106" x="3556000" y="2228850"/>
          <p14:tracePt t="6122" x="3587750" y="2228850"/>
          <p14:tracePt t="6139" x="3606800" y="2228850"/>
          <p14:tracePt t="6155" x="3632200" y="2228850"/>
          <p14:tracePt t="6172" x="3644900" y="2228850"/>
          <p14:tracePt t="6189" x="3663950" y="2228850"/>
          <p14:tracePt t="6205" x="3676650" y="2228850"/>
          <p14:tracePt t="6222" x="3683000" y="2228850"/>
          <p14:tracePt t="6238" x="3695700" y="2228850"/>
          <p14:tracePt t="6255" x="3702050" y="2228850"/>
          <p14:tracePt t="6889" x="3657600" y="2235200"/>
          <p14:tracePt t="6895" x="3549650" y="2247900"/>
          <p14:tracePt t="6905" x="3397250" y="2266950"/>
          <p14:tracePt t="6922" x="2959100" y="2324100"/>
          <p14:tracePt t="6938" x="2838450" y="2336800"/>
          <p14:tracePt t="6956" x="2781300" y="2349500"/>
          <p14:tracePt t="6972" x="2705100" y="2368550"/>
          <p14:tracePt t="6988" x="2647950" y="2381250"/>
          <p14:tracePt t="7005" x="2597150" y="2400300"/>
          <p14:tracePt t="7021" x="2533650" y="2413000"/>
          <p14:tracePt t="7039" x="2520950" y="2425700"/>
          <p14:tracePt t="7055" x="2508250" y="2425700"/>
          <p14:tracePt t="7072" x="2501900" y="2425700"/>
          <p14:tracePt t="7077" x="2495550" y="2425700"/>
          <p14:tracePt t="7088" x="2489200" y="2432050"/>
          <p14:tracePt t="7105" x="2476500" y="2438400"/>
          <p14:tracePt t="7122" x="2470150" y="2444750"/>
          <p14:tracePt t="7138" x="2457450" y="2444750"/>
          <p14:tracePt t="7171" x="2451100" y="2444750"/>
          <p14:tracePt t="7262" x="2463800" y="2444750"/>
          <p14:tracePt t="7269" x="2470150" y="2444750"/>
          <p14:tracePt t="7277" x="2495550" y="2444750"/>
          <p14:tracePt t="7289" x="2520950" y="2444750"/>
          <p14:tracePt t="7305" x="2616200" y="2444750"/>
          <p14:tracePt t="7324" x="2698750" y="2444750"/>
          <p14:tracePt t="7338" x="2743200" y="2444750"/>
          <p14:tracePt t="7355" x="2781300" y="2444750"/>
          <p14:tracePt t="7372" x="2825750" y="2444750"/>
          <p14:tracePt t="7388" x="2895600" y="2444750"/>
          <p14:tracePt t="7404" x="2940050" y="2444750"/>
          <p14:tracePt t="7421" x="2984500" y="2444750"/>
          <p14:tracePt t="7438" x="3003550" y="2444750"/>
          <p14:tracePt t="7454" x="3041650" y="2438400"/>
          <p14:tracePt t="7471" x="3054350" y="2438400"/>
          <p14:tracePt t="7488" x="3079750" y="2438400"/>
          <p14:tracePt t="7504" x="3098800" y="2438400"/>
          <p14:tracePt t="7521" x="3111500" y="2438400"/>
          <p14:tracePt t="7538" x="3136900" y="2438400"/>
          <p14:tracePt t="7554" x="3162300" y="2438400"/>
          <p14:tracePt t="7571" x="3219450" y="2438400"/>
          <p14:tracePt t="7588" x="3263900" y="2438400"/>
          <p14:tracePt t="7605" x="3295650" y="2438400"/>
          <p14:tracePt t="7621" x="3346450" y="2432050"/>
          <p14:tracePt t="7638" x="3371850" y="2432050"/>
          <p14:tracePt t="7655" x="3397250" y="2432050"/>
          <p14:tracePt t="7671" x="3422650" y="2425700"/>
          <p14:tracePt t="7688" x="3435350" y="2425700"/>
          <p14:tracePt t="7705" x="3460750" y="2419350"/>
          <p14:tracePt t="7721" x="3473450" y="2419350"/>
          <p14:tracePt t="7738" x="3492500" y="2413000"/>
          <p14:tracePt t="7755" x="3517900" y="2413000"/>
          <p14:tracePt t="7772" x="3530600" y="2413000"/>
          <p14:tracePt t="7788" x="3549650" y="2413000"/>
          <p14:tracePt t="7805" x="3562350" y="2413000"/>
          <p14:tracePt t="7821" x="3594100" y="2406650"/>
          <p14:tracePt t="7838" x="3606800" y="2406650"/>
          <p14:tracePt t="7856" x="3632200" y="2400300"/>
          <p14:tracePt t="7871" x="3651250" y="2400300"/>
          <p14:tracePt t="7888" x="3663950" y="2400300"/>
          <p14:tracePt t="7905" x="3676650" y="2393950"/>
          <p14:tracePt t="7921" x="3695700" y="2393950"/>
          <p14:tracePt t="7938" x="3708400" y="2393950"/>
          <p14:tracePt t="7955" x="3727450" y="2393950"/>
          <p14:tracePt t="7971" x="3733800" y="2393950"/>
          <p14:tracePt t="7988" x="3752850" y="2393950"/>
          <p14:tracePt t="8005" x="3765550" y="2393950"/>
          <p14:tracePt t="8021" x="3765550" y="2387600"/>
          <p14:tracePt t="8038" x="3778250" y="2387600"/>
          <p14:tracePt t="8071" x="3784600" y="2387600"/>
          <p14:tracePt t="8126" x="3771900" y="2387600"/>
          <p14:tracePt t="8133" x="3759200" y="2387600"/>
          <p14:tracePt t="8141" x="3727450" y="2387600"/>
          <p14:tracePt t="8155" x="3403600" y="2463800"/>
          <p14:tracePt t="8171" x="2971800" y="2565400"/>
          <p14:tracePt t="8188" x="2489200" y="2698750"/>
          <p14:tracePt t="8205" x="2387600" y="2730500"/>
          <p14:tracePt t="8221" x="2336800" y="2749550"/>
          <p14:tracePt t="8238" x="2273300" y="2768600"/>
          <p14:tracePt t="8256" x="2203450" y="2787650"/>
          <p14:tracePt t="8271" x="2171700" y="2787650"/>
          <p14:tracePt t="8288" x="2139950" y="2794000"/>
          <p14:tracePt t="8304" x="2127250" y="2794000"/>
          <p14:tracePt t="8321" x="2108200" y="2794000"/>
          <p14:tracePt t="8339" x="2089150" y="2800350"/>
          <p14:tracePt t="8354" x="2076450" y="2806700"/>
          <p14:tracePt t="8371" x="2063750" y="2813050"/>
          <p14:tracePt t="8388" x="2044700" y="2813050"/>
          <p14:tracePt t="8404" x="2025650" y="2819400"/>
          <p14:tracePt t="8422" x="2006600" y="2825750"/>
          <p14:tracePt t="8438" x="1993900" y="2832100"/>
          <p14:tracePt t="8454" x="1981200" y="2832100"/>
          <p14:tracePt t="8471" x="1968500" y="2838450"/>
          <p14:tracePt t="8488" x="1955800" y="2838450"/>
          <p14:tracePt t="8521" x="1949450" y="2838450"/>
          <p14:tracePt t="8605" x="1955800" y="2838450"/>
          <p14:tracePt t="8611" x="1968500" y="2832100"/>
          <p14:tracePt t="8625" x="1987550" y="2832100"/>
          <p14:tracePt t="8638" x="2006600" y="2832100"/>
          <p14:tracePt t="8655" x="2032000" y="2825750"/>
          <p14:tracePt t="8671" x="2063750" y="2819400"/>
          <p14:tracePt t="8688" x="2120900" y="2806700"/>
          <p14:tracePt t="8706" x="2190750" y="2800350"/>
          <p14:tracePt t="8721" x="2241550" y="2794000"/>
          <p14:tracePt t="8738" x="2279650" y="2787650"/>
          <p14:tracePt t="8754" x="2330450" y="2787650"/>
          <p14:tracePt t="8771" x="2406650" y="2787650"/>
          <p14:tracePt t="8789" x="2540000" y="2781300"/>
          <p14:tracePt t="8805" x="2660650" y="2774950"/>
          <p14:tracePt t="8821" x="2711450" y="2774950"/>
          <p14:tracePt t="8838" x="2749550" y="2774950"/>
          <p14:tracePt t="8855" x="2768600" y="2768600"/>
          <p14:tracePt t="8871" x="2781300" y="2768600"/>
          <p14:tracePt t="8888" x="2800350" y="2768600"/>
          <p14:tracePt t="8905" x="2813050" y="2768600"/>
          <p14:tracePt t="8921" x="2819400" y="2768600"/>
          <p14:tracePt t="8938" x="2838450" y="2768600"/>
          <p14:tracePt t="8954" x="2851150" y="2768600"/>
          <p14:tracePt t="8971" x="2889250" y="2768600"/>
          <p14:tracePt t="8989" x="2946400" y="2768600"/>
          <p14:tracePt t="9004" x="2978150" y="2768600"/>
          <p14:tracePt t="9021" x="3003550" y="2768600"/>
          <p14:tracePt t="9038" x="3022600" y="2768600"/>
          <p14:tracePt t="9054" x="3048000" y="2768600"/>
          <p14:tracePt t="9073" x="3086100" y="2768600"/>
          <p14:tracePt t="9088" x="3124200" y="2768600"/>
          <p14:tracePt t="9105" x="3168650" y="2768600"/>
          <p14:tracePt t="9121" x="3238500" y="2768600"/>
          <p14:tracePt t="9138" x="3282950" y="2768600"/>
          <p14:tracePt t="9155" x="3308350" y="2768600"/>
          <p14:tracePt t="9171" x="3333750" y="2768600"/>
          <p14:tracePt t="9188" x="3352800" y="2768600"/>
          <p14:tracePt t="9204" x="3378200" y="2768600"/>
          <p14:tracePt t="9221" x="3397250" y="2768600"/>
          <p14:tracePt t="9238" x="3429000" y="2774950"/>
          <p14:tracePt t="9255" x="3454400" y="2774950"/>
          <p14:tracePt t="9271" x="3486150" y="2774950"/>
          <p14:tracePt t="9288" x="3511550" y="2774950"/>
          <p14:tracePt t="9304" x="3536950" y="2774950"/>
          <p14:tracePt t="9321" x="3543300" y="2774950"/>
          <p14:tracePt t="9338" x="3562350" y="2774950"/>
          <p14:tracePt t="9355" x="3568700" y="2774950"/>
          <p14:tracePt t="9371" x="3575050" y="2774950"/>
          <p14:tracePt t="9387" x="3581400" y="2774950"/>
          <p14:tracePt t="9404" x="3587750" y="2774950"/>
          <p14:tracePt t="9432" x="3594100" y="2774950"/>
          <p14:tracePt t="9447" x="3600450" y="2774950"/>
          <p14:tracePt t="9461" x="3606800" y="2781300"/>
          <p14:tracePt t="9471" x="3613150" y="2781300"/>
          <p14:tracePt t="9487" x="3644900" y="2794000"/>
          <p14:tracePt t="9504" x="3663950" y="2794000"/>
          <p14:tracePt t="9522" x="3702050" y="2800350"/>
          <p14:tracePt t="9538" x="3721100" y="2800350"/>
          <p14:tracePt t="9554" x="3733800" y="2800350"/>
          <p14:tracePt t="9571" x="3765550" y="2806700"/>
          <p14:tracePt t="9588" x="3797300" y="2813050"/>
          <p14:tracePt t="9604" x="3816350" y="2813050"/>
          <p14:tracePt t="9621" x="3848100" y="2819400"/>
          <p14:tracePt t="9641" x="3886200" y="2819400"/>
          <p14:tracePt t="9646" x="3892550" y="2819400"/>
          <p14:tracePt t="9654" x="3905250" y="2819400"/>
          <p14:tracePt t="9671" x="3924300" y="2819400"/>
          <p14:tracePt t="9688" x="3943350" y="2819400"/>
          <p14:tracePt t="9704" x="3968750" y="2819400"/>
          <p14:tracePt t="9722" x="3994150" y="2819400"/>
          <p14:tracePt t="9738" x="4006850" y="2819400"/>
          <p14:tracePt t="9754" x="4019550" y="2819400"/>
          <p14:tracePt t="9771" x="4032250" y="2819400"/>
          <p14:tracePt t="9788" x="4051300" y="2819400"/>
          <p14:tracePt t="9805" x="4064000" y="2819400"/>
          <p14:tracePt t="9821" x="4070350" y="2819400"/>
          <p14:tracePt t="9838" x="4083050" y="2819400"/>
          <p14:tracePt t="9854" x="4089400" y="2819400"/>
          <p14:tracePt t="9871" x="4102100" y="2819400"/>
          <p14:tracePt t="9888" x="4108450" y="2813050"/>
          <p14:tracePt t="9904" x="4114800" y="2806700"/>
          <p14:tracePt t="9922" x="4127500" y="2806700"/>
          <p14:tracePt t="9938" x="4133850" y="2806700"/>
          <p14:tracePt t="9954" x="4140200" y="2806700"/>
          <p14:tracePt t="9971" x="4146550" y="2806700"/>
          <p14:tracePt t="10091" x="4140200" y="2806700"/>
          <p14:tracePt t="10118" x="4133850" y="2806700"/>
          <p14:tracePt t="10141" x="4127500" y="2806700"/>
          <p14:tracePt t="10147" x="4121150" y="2806700"/>
          <p14:tracePt t="10160" x="4114800" y="2806700"/>
          <p14:tracePt t="10172" x="4108450" y="2813050"/>
          <p14:tracePt t="10187" x="4102100" y="2813050"/>
          <p14:tracePt t="10204" x="4089400" y="2813050"/>
          <p14:tracePt t="10221" x="4076700" y="2825750"/>
          <p14:tracePt t="10237" x="4064000" y="2832100"/>
          <p14:tracePt t="10255" x="4044950" y="2832100"/>
          <p14:tracePt t="10271" x="4032250" y="2838450"/>
          <p14:tracePt t="10287" x="4025900" y="2844800"/>
          <p14:tracePt t="10304" x="4013200" y="2851150"/>
          <p14:tracePt t="10321" x="4006850" y="2851150"/>
          <p14:tracePt t="10338" x="3987800" y="2857500"/>
          <p14:tracePt t="10354" x="3892550" y="2901950"/>
          <p14:tracePt t="10371" x="3854450" y="2914650"/>
          <p14:tracePt t="10387" x="3822700" y="2927350"/>
          <p14:tracePt t="10404" x="3733800" y="2990850"/>
          <p14:tracePt t="10420" x="3657600" y="3041650"/>
          <p14:tracePt t="10437" x="3587750" y="3079750"/>
          <p14:tracePt t="10454" x="3257550" y="3409950"/>
          <p14:tracePt t="10470" x="2952750" y="3911600"/>
          <p14:tracePt t="10488" x="2933700" y="3987800"/>
          <p14:tracePt t="10504" x="2927350" y="4006850"/>
          <p14:tracePt t="10521" x="2921000" y="4032250"/>
          <p14:tracePt t="10538" x="2921000" y="4038600"/>
          <p14:tracePt t="10554" x="2921000" y="4044950"/>
          <p14:tracePt t="10571" x="2921000" y="4051300"/>
          <p14:tracePt t="10604" x="2927350" y="4051300"/>
          <p14:tracePt t="10621" x="2940050" y="4070350"/>
          <p14:tracePt t="10637" x="2984500" y="4095750"/>
          <p14:tracePt t="10656" x="3003550" y="4114800"/>
          <p14:tracePt t="10671" x="3009900" y="4121150"/>
          <p14:tracePt t="10687" x="3022600" y="4127500"/>
          <p14:tracePt t="10704" x="3028950" y="4133850"/>
          <p14:tracePt t="10721" x="3035300" y="4133850"/>
          <p14:tracePt t="10737" x="3041650" y="4140200"/>
          <p14:tracePt t="10754" x="3041650" y="4146550"/>
          <p14:tracePt t="10771" x="3048000" y="4152900"/>
          <p14:tracePt t="10787" x="3054350" y="4152900"/>
          <p14:tracePt t="10804" x="3067050" y="4171950"/>
          <p14:tracePt t="10822" x="3124200" y="4235450"/>
          <p14:tracePt t="10837" x="3181350" y="4305300"/>
          <p14:tracePt t="10854" x="3232150" y="4349750"/>
          <p14:tracePt t="10870" x="3257550" y="4375150"/>
          <p14:tracePt t="10887" x="3282950" y="4394200"/>
          <p14:tracePt t="10905" x="3302000" y="4406900"/>
          <p14:tracePt t="10920" x="3321050" y="4406900"/>
          <p14:tracePt t="10938" x="3352800" y="4413250"/>
          <p14:tracePt t="10954" x="3416300" y="4419600"/>
          <p14:tracePt t="10971" x="3460750" y="4419600"/>
          <p14:tracePt t="10988" x="3530600" y="4419600"/>
          <p14:tracePt t="11004" x="3575050" y="4419600"/>
          <p14:tracePt t="11021" x="3613150" y="4419600"/>
          <p14:tracePt t="11037" x="3676650" y="4419600"/>
          <p14:tracePt t="11054" x="3708400" y="4419600"/>
          <p14:tracePt t="11070" x="3727450" y="4413250"/>
          <p14:tracePt t="11349" x="3949700" y="4356100"/>
          <p14:tracePt t="11356" x="4337050" y="4260850"/>
          <p14:tracePt t="11371" x="4743450" y="4146550"/>
          <p14:tracePt t="11387" x="4826000" y="4121150"/>
          <p14:tracePt t="11403" x="4870450" y="4108450"/>
          <p14:tracePt t="11420" x="4883150" y="4095750"/>
          <p14:tracePt t="11437" x="4895850" y="4095750"/>
          <p14:tracePt t="11453" x="4902200" y="4089400"/>
          <p14:tracePt t="11470" x="4902200" y="4083050"/>
          <p14:tracePt t="11487" x="4902200" y="4076700"/>
          <p14:tracePt t="11504" x="4902200" y="4070350"/>
          <p14:tracePt t="11520" x="4889500" y="4019550"/>
          <p14:tracePt t="11537" x="4870450" y="3975100"/>
          <p14:tracePt t="11556" x="4826000" y="3924300"/>
          <p14:tracePt t="11570" x="4794250" y="3892550"/>
          <p14:tracePt t="11587" x="4718050" y="3848100"/>
          <p14:tracePt t="11604" x="4584700" y="3784600"/>
          <p14:tracePt t="11620" x="4387850" y="3714750"/>
          <p14:tracePt t="11638" x="4140200" y="3683000"/>
          <p14:tracePt t="11654" x="4019550" y="3683000"/>
          <p14:tracePt t="11671" x="3975100" y="3683000"/>
          <p14:tracePt t="11677" x="3956050" y="3683000"/>
          <p14:tracePt t="11687" x="3917950" y="3689350"/>
          <p14:tracePt t="11704" x="3879850" y="3702050"/>
          <p14:tracePt t="11721" x="3803650" y="3733800"/>
          <p14:tracePt t="11737" x="3759200" y="3752850"/>
          <p14:tracePt t="11754" x="3708400" y="3778250"/>
          <p14:tracePt t="11770" x="3625850" y="3829050"/>
          <p14:tracePt t="11787" x="3581400" y="3886200"/>
          <p14:tracePt t="11804" x="3524250" y="3962400"/>
          <p14:tracePt t="11820" x="3511550" y="3981450"/>
          <p14:tracePt t="11837" x="3498850" y="3994150"/>
          <p14:tracePt t="11854" x="3498850" y="4013200"/>
          <p14:tracePt t="11870" x="3492500" y="4013200"/>
          <p14:tracePt t="11887" x="3486150" y="4032250"/>
          <p14:tracePt t="11904" x="3492500" y="4146550"/>
          <p14:tracePt t="11921" x="3505200" y="4267200"/>
          <p14:tracePt t="11937" x="3511550" y="4286250"/>
          <p14:tracePt t="11954" x="3511550" y="4298950"/>
          <p14:tracePt t="11970" x="3511550" y="4318000"/>
          <p14:tracePt t="11987" x="3517900" y="4318000"/>
          <p14:tracePt t="12005" x="3524250" y="4343400"/>
          <p14:tracePt t="12020" x="3536950" y="4375150"/>
          <p14:tracePt t="12037" x="3549650" y="4400550"/>
          <p14:tracePt t="12053" x="3575050" y="4425950"/>
          <p14:tracePt t="12070" x="3581400" y="4438650"/>
          <p14:tracePt t="12087" x="3594100" y="4451350"/>
          <p14:tracePt t="12104" x="3657600" y="4489450"/>
          <p14:tracePt t="12120" x="3721100" y="4527550"/>
          <p14:tracePt t="12137" x="3854450" y="4584700"/>
          <p14:tracePt t="12154" x="3898900" y="4603750"/>
          <p14:tracePt t="12171" x="3943350" y="4616450"/>
          <p14:tracePt t="12187" x="3981450" y="4629150"/>
          <p14:tracePt t="12192" x="4019550" y="4635500"/>
          <p14:tracePt t="12204" x="4051300" y="4635500"/>
          <p14:tracePt t="12220" x="4171950" y="4648200"/>
          <p14:tracePt t="12237" x="4229100" y="4654550"/>
          <p14:tracePt t="12253" x="4273550" y="4654550"/>
          <p14:tracePt t="12270" x="4343400" y="4641850"/>
          <p14:tracePt t="12288" x="4438650" y="4616450"/>
          <p14:tracePt t="12303" x="4565650" y="4546600"/>
          <p14:tracePt t="12320" x="4629150" y="4508500"/>
          <p14:tracePt t="12337" x="4673600" y="4470400"/>
          <p14:tracePt t="12354" x="4679950" y="4457700"/>
          <p14:tracePt t="12371" x="4692650" y="4438650"/>
          <p14:tracePt t="12387" x="4699000" y="4419600"/>
          <p14:tracePt t="12403" x="4699000" y="4394200"/>
          <p14:tracePt t="12420" x="4699000" y="4343400"/>
          <p14:tracePt t="12437" x="4692650" y="4298950"/>
          <p14:tracePt t="12454" x="4673600" y="4260850"/>
          <p14:tracePt t="12470" x="4654550" y="4222750"/>
          <p14:tracePt t="12486" x="4622800" y="4197350"/>
          <p14:tracePt t="12503" x="4565650" y="4146550"/>
          <p14:tracePt t="12520" x="4521200" y="4114800"/>
          <p14:tracePt t="12537" x="4464050" y="4070350"/>
          <p14:tracePt t="12554" x="4432300" y="4051300"/>
          <p14:tracePt t="12572" x="4387850" y="4025900"/>
          <p14:tracePt t="12587" x="4324350" y="4013200"/>
          <p14:tracePt t="12604" x="4229100" y="3987800"/>
          <p14:tracePt t="12620" x="4057650" y="3981450"/>
          <p14:tracePt t="12637" x="3975100" y="3981450"/>
          <p14:tracePt t="12654" x="3898900" y="3987800"/>
          <p14:tracePt t="12670" x="3829050" y="4000500"/>
          <p14:tracePt t="12689" x="3746500" y="4019550"/>
          <p14:tracePt t="12703" x="3714750" y="4032250"/>
          <p14:tracePt t="12720" x="3689350" y="4038600"/>
          <p14:tracePt t="12737" x="3670300" y="4044950"/>
          <p14:tracePt t="12754" x="3651250" y="4051300"/>
          <p14:tracePt t="12771" x="3638550" y="4057650"/>
          <p14:tracePt t="12787" x="3632200" y="4070350"/>
          <p14:tracePt t="12804" x="3619500" y="4076700"/>
          <p14:tracePt t="12820" x="3600450" y="4089400"/>
          <p14:tracePt t="12837" x="3581400" y="4108450"/>
          <p14:tracePt t="12854" x="3568700" y="4121150"/>
          <p14:tracePt t="12870" x="3556000" y="4127500"/>
          <p14:tracePt t="12887" x="3549650" y="4133850"/>
          <p14:tracePt t="12903" x="3536950" y="4140200"/>
          <p14:tracePt t="12938" x="3524250" y="4152900"/>
          <p14:tracePt t="12953" x="3524250" y="4159250"/>
          <p14:tracePt t="12987" x="3511550" y="4165600"/>
          <p14:tracePt t="13003" x="3498850" y="4171950"/>
          <p14:tracePt t="13021" x="3486150" y="4191000"/>
          <p14:tracePt t="13037" x="3473450" y="4191000"/>
          <p14:tracePt t="13053" x="3460750" y="4203700"/>
          <p14:tracePt t="13070" x="3454400" y="4210050"/>
          <p14:tracePt t="13087" x="3441700" y="4222750"/>
          <p14:tracePt t="13104" x="3435350" y="4229100"/>
          <p14:tracePt t="13120" x="3409950" y="4292600"/>
          <p14:tracePt t="13138" x="3384550" y="4375150"/>
          <p14:tracePt t="13153" x="3378200" y="4406900"/>
          <p14:tracePt t="13170" x="3371850" y="4432300"/>
          <p14:tracePt t="13187" x="3365500" y="4464050"/>
          <p14:tracePt t="13192" x="3365500" y="4470400"/>
          <p14:tracePt t="13203" x="3365500" y="4502150"/>
          <p14:tracePt t="13220" x="3365500" y="4565650"/>
          <p14:tracePt t="13236" x="3390900" y="4622800"/>
          <p14:tracePt t="13253" x="3403600" y="4673600"/>
          <p14:tracePt t="13270" x="3429000" y="4730750"/>
          <p14:tracePt t="13286" x="3454400" y="4756150"/>
          <p14:tracePt t="13304" x="3486150" y="4800600"/>
          <p14:tracePt t="13320" x="3517900" y="4813300"/>
          <p14:tracePt t="13337" x="3543300" y="4832350"/>
          <p14:tracePt t="13353" x="3606800" y="4857750"/>
          <p14:tracePt t="13370" x="3663950" y="4870450"/>
          <p14:tracePt t="13387" x="3746500" y="4883150"/>
          <p14:tracePt t="13403" x="3810000" y="4883150"/>
          <p14:tracePt t="13420" x="3829050" y="4883150"/>
          <p14:tracePt t="13436" x="3848100" y="4883150"/>
          <p14:tracePt t="13453" x="3854450" y="4883150"/>
          <p14:tracePt t="13470" x="3860800" y="4883150"/>
          <p14:tracePt t="13486" x="3873500" y="4857750"/>
          <p14:tracePt t="13503" x="3873500" y="4768850"/>
          <p14:tracePt t="13520" x="3683000" y="4521200"/>
          <p14:tracePt t="13536" x="3505200" y="4432300"/>
          <p14:tracePt t="13553" x="3263900" y="4419600"/>
          <p14:tracePt t="13570" x="3092450" y="4419600"/>
          <p14:tracePt t="13587" x="2946400" y="4445000"/>
          <p14:tracePt t="13603" x="2882900" y="4445000"/>
          <p14:tracePt t="13620" x="2813050" y="4451350"/>
          <p14:tracePt t="13636" x="2749550" y="4470400"/>
          <p14:tracePt t="13653" x="2724150" y="4470400"/>
          <p14:tracePt t="13670" x="2717800" y="4476750"/>
          <p14:tracePt t="13686" x="2698750" y="4483100"/>
          <p14:tracePt t="13691" x="2692400" y="4489450"/>
          <p14:tracePt t="13703" x="2692400" y="4502150"/>
          <p14:tracePt t="13720" x="2667000" y="4540250"/>
          <p14:tracePt t="13736" x="2654300" y="4559300"/>
          <p14:tracePt t="13753" x="2641600" y="4584700"/>
          <p14:tracePt t="13770" x="2641600" y="4597400"/>
          <p14:tracePt t="13786" x="2635250" y="4610100"/>
          <p14:tracePt t="13803" x="2628900" y="4622800"/>
          <p14:tracePt t="13820" x="2628900" y="4635500"/>
          <p14:tracePt t="13836" x="2628900" y="4673600"/>
          <p14:tracePt t="13853" x="2660650" y="4806950"/>
          <p14:tracePt t="13870" x="2705100" y="4927600"/>
          <p14:tracePt t="13886" x="2749550" y="5022850"/>
          <p14:tracePt t="13903" x="2768600" y="5048250"/>
          <p14:tracePt t="13920" x="2838450" y="5080000"/>
          <p14:tracePt t="13936" x="2978150" y="5111750"/>
          <p14:tracePt t="13954" x="3632200" y="5175250"/>
          <p14:tracePt t="13970" x="3835400" y="5181600"/>
          <p14:tracePt t="13986" x="3917950" y="5181600"/>
          <p14:tracePt t="14003" x="4038600" y="5181600"/>
          <p14:tracePt t="14020" x="4140200" y="5162550"/>
          <p14:tracePt t="14036" x="4248150" y="5156200"/>
          <p14:tracePt t="14053" x="4470400" y="5149850"/>
          <p14:tracePt t="14069" x="4578350" y="5130800"/>
          <p14:tracePt t="14086" x="4654550" y="5124450"/>
          <p14:tracePt t="14103" x="4762500" y="5092700"/>
          <p14:tracePt t="14120" x="5041900" y="5003800"/>
          <p14:tracePt t="14136" x="5200650" y="4946650"/>
          <p14:tracePt t="14153" x="5302250" y="4914900"/>
          <p14:tracePt t="14169" x="5416550" y="4895850"/>
          <p14:tracePt t="14186" x="5448300" y="4883150"/>
          <p14:tracePt t="14204" x="5473700" y="4883150"/>
          <p14:tracePt t="14219" x="5480050" y="4876800"/>
          <p14:tracePt t="14236" x="5486400" y="4876800"/>
          <p14:tracePt t="14253" x="5499100" y="4876800"/>
          <p14:tracePt t="14269" x="5505450" y="4870450"/>
          <p14:tracePt t="14303" x="5511800" y="4870450"/>
          <p14:tracePt t="14330" x="5511800" y="4864100"/>
          <p14:tracePt t="14343" x="5511800" y="4857750"/>
          <p14:tracePt t="14353" x="5511800" y="4851400"/>
          <p14:tracePt t="14370" x="5511800" y="4838700"/>
          <p14:tracePt t="14386" x="5505450" y="4838700"/>
          <p14:tracePt t="14403" x="5492750" y="4826000"/>
          <p14:tracePt t="14419" x="5461000" y="4813300"/>
          <p14:tracePt t="14436" x="5416550" y="4794250"/>
          <p14:tracePt t="14453" x="5340350" y="4756150"/>
          <p14:tracePt t="14469" x="5143500" y="4673600"/>
          <p14:tracePt t="14487" x="4889500" y="4597400"/>
          <p14:tracePt t="14503" x="4794250" y="4578350"/>
          <p14:tracePt t="14519" x="4692650" y="4572000"/>
          <p14:tracePt t="14536" x="4502150" y="4565650"/>
          <p14:tracePt t="14553" x="4406900" y="4565650"/>
          <p14:tracePt t="14571" x="4311650" y="4572000"/>
          <p14:tracePt t="14586" x="4279900" y="4578350"/>
          <p14:tracePt t="14603" x="4248150" y="4584700"/>
          <p14:tracePt t="14620" x="4203700" y="4597400"/>
          <p14:tracePt t="14637" x="4184650" y="4597400"/>
          <p14:tracePt t="14653" x="4171950" y="4603750"/>
          <p14:tracePt t="14670" x="4159250" y="4603750"/>
          <p14:tracePt t="14686" x="4146550" y="4610100"/>
          <p14:tracePt t="14693" x="4140200" y="4610100"/>
          <p14:tracePt t="14703" x="4133850" y="4616450"/>
          <p14:tracePt t="14720" x="4114800" y="4629150"/>
          <p14:tracePt t="14736" x="4089400" y="4641850"/>
          <p14:tracePt t="14753" x="4044950" y="4660900"/>
          <p14:tracePt t="14771" x="3949700" y="4705350"/>
          <p14:tracePt t="14786" x="3702050" y="4794250"/>
          <p14:tracePt t="14803" x="3289300" y="4933950"/>
          <p14:tracePt t="14820" x="2978150" y="5029200"/>
          <p14:tracePt t="14836" x="2597150" y="5143500"/>
          <p14:tracePt t="14854" x="2286000" y="5213350"/>
          <p14:tracePt t="14870" x="2133600" y="5238750"/>
          <p14:tracePt t="14886" x="2063750" y="5251450"/>
          <p14:tracePt t="14903" x="2025650" y="5257800"/>
          <p14:tracePt t="14920" x="2012950" y="5257800"/>
          <p14:tracePt t="14937" x="2006600" y="5257800"/>
          <p14:tracePt t="14953" x="2000250" y="5257800"/>
          <p14:tracePt t="15028" x="2006600" y="5257800"/>
          <p14:tracePt t="15056" x="2012950" y="5257800"/>
          <p14:tracePt t="15062" x="2019300" y="5257800"/>
          <p14:tracePt t="15077" x="2025650" y="5257800"/>
          <p14:tracePt t="15092" x="2032000" y="5257800"/>
          <p14:tracePt t="15103" x="2038350" y="5257800"/>
          <p14:tracePt t="15120" x="2057400" y="5264150"/>
          <p14:tracePt t="15138" x="2120900" y="5270500"/>
          <p14:tracePt t="15153" x="2292350" y="5276850"/>
          <p14:tracePt t="15170" x="2838450" y="5276850"/>
          <p14:tracePt t="15186" x="3200400" y="5257800"/>
          <p14:tracePt t="15203" x="3371850" y="5251450"/>
          <p14:tracePt t="15208" x="3441700" y="5251450"/>
          <p14:tracePt t="15221" x="3644900" y="5232400"/>
          <p14:tracePt t="15236" x="3867150" y="5213350"/>
          <p14:tracePt t="15253" x="4057650" y="5207000"/>
          <p14:tracePt t="15269" x="4324350" y="5194300"/>
          <p14:tracePt t="15286" x="4438650" y="5194300"/>
          <p14:tracePt t="15303" x="4679950" y="5187950"/>
          <p14:tracePt t="15320" x="4845050" y="5168900"/>
          <p14:tracePt t="15336" x="4984750" y="5130800"/>
          <p14:tracePt t="15353" x="5168900" y="5099050"/>
          <p14:tracePt t="15370" x="5251450" y="5080000"/>
          <p14:tracePt t="15386" x="5308600" y="5067300"/>
          <p14:tracePt t="15403" x="5461000" y="5035550"/>
          <p14:tracePt t="15419" x="5581650" y="5016500"/>
          <p14:tracePt t="15436" x="5664200" y="5010150"/>
          <p14:tracePt t="15452" x="5683250" y="5003800"/>
          <p14:tracePt t="15469" x="5689600" y="4997450"/>
          <p14:tracePt t="15486" x="5702300" y="4991100"/>
          <p14:tracePt t="15504" x="5708650" y="4984750"/>
          <p14:tracePt t="15519" x="5708650" y="4978400"/>
          <p14:tracePt t="15536" x="5715000" y="4978400"/>
          <p14:tracePt t="15553" x="5721350" y="4978400"/>
          <p14:tracePt t="15570" x="5721350" y="4972050"/>
          <p14:tracePt t="15589" x="5721350" y="4965700"/>
          <p14:tracePt t="15616" x="5721350" y="4959350"/>
          <p14:tracePt t="15644" x="5715000" y="4953000"/>
          <p14:tracePt t="15650" x="5715000" y="4946650"/>
          <p14:tracePt t="15659" x="5702300" y="4946650"/>
          <p14:tracePt t="15670" x="5683250" y="4933950"/>
          <p14:tracePt t="15686" x="5562600" y="4902200"/>
          <p14:tracePt t="15704" x="5384800" y="4870450"/>
          <p14:tracePt t="15719" x="5308600" y="4864100"/>
          <p14:tracePt t="15736" x="5200650" y="4857750"/>
          <p14:tracePt t="15753" x="4933950" y="4870450"/>
          <p14:tracePt t="15770" x="4775200" y="4883150"/>
          <p14:tracePt t="15788" x="4660900" y="4889500"/>
          <p14:tracePt t="15803" x="4635500" y="4895850"/>
          <p14:tracePt t="15820" x="4597400" y="4902200"/>
          <p14:tracePt t="15836" x="4559300" y="4902200"/>
          <p14:tracePt t="15853" x="4445000" y="4933950"/>
          <p14:tracePt t="15870" x="4292600" y="4965700"/>
          <p14:tracePt t="15886" x="4197350" y="4984750"/>
          <p14:tracePt t="15903" x="4121150" y="5010150"/>
          <p14:tracePt t="15919" x="4006850" y="5035550"/>
          <p14:tracePt t="15936" x="3841750" y="5073650"/>
          <p14:tracePt t="15953" x="3619500" y="5118100"/>
          <p14:tracePt t="15969" x="3403600" y="5143500"/>
          <p14:tracePt t="15986" x="3327400" y="5149850"/>
          <p14:tracePt t="16003" x="3175000" y="5162550"/>
          <p14:tracePt t="16019" x="3086100" y="5168900"/>
          <p14:tracePt t="16036" x="3028950" y="5175250"/>
          <p14:tracePt t="16053" x="2940050" y="5181600"/>
          <p14:tracePt t="16069" x="2889250" y="5187950"/>
          <p14:tracePt t="16086" x="2838450" y="5187950"/>
          <p14:tracePt t="16103" x="2825750" y="5187950"/>
          <p14:tracePt t="16120" x="2813050" y="5187950"/>
          <p14:tracePt t="16136" x="2800350" y="5187950"/>
          <p14:tracePt t="16153" x="2794000" y="5187950"/>
          <p14:tracePt t="16170" x="2787650" y="5187950"/>
          <p14:tracePt t="16186" x="2781300" y="5194300"/>
          <p14:tracePt t="16203" x="2781300" y="5200650"/>
          <p14:tracePt t="16207" x="2774950" y="5200650"/>
          <p14:tracePt t="16219" x="2762250" y="5207000"/>
          <p14:tracePt t="16237" x="2755900" y="5219700"/>
          <p14:tracePt t="16253" x="2749550" y="5232400"/>
          <p14:tracePt t="16286" x="2736850" y="5245100"/>
          <p14:tracePt t="16303" x="2736850" y="5251450"/>
          <p14:tracePt t="16320" x="2736850" y="5257800"/>
          <p14:tracePt t="16353" x="2736850" y="5264150"/>
          <p14:tracePt t="16369" x="2743200" y="5270500"/>
          <p14:tracePt t="16386" x="2743200" y="5276850"/>
          <p14:tracePt t="16402" x="2749550" y="5295900"/>
          <p14:tracePt t="16419" x="2755900" y="5308600"/>
          <p14:tracePt t="16435" x="2762250" y="5308600"/>
          <p14:tracePt t="16452" x="2774950" y="5327650"/>
          <p14:tracePt t="16469" x="2787650" y="5334000"/>
          <p14:tracePt t="16486" x="2806700" y="5353050"/>
          <p14:tracePt t="16503" x="2870200" y="5403850"/>
          <p14:tracePt t="16521" x="2933700" y="5448300"/>
          <p14:tracePt t="16536" x="2971800" y="5473700"/>
          <p14:tracePt t="16553" x="2997200" y="5492750"/>
          <p14:tracePt t="16569" x="3016250" y="5499100"/>
          <p14:tracePt t="16586" x="3111500" y="5530850"/>
          <p14:tracePt t="16604" x="3321050" y="5568950"/>
          <p14:tracePt t="16619" x="3505200" y="5594350"/>
          <p14:tracePt t="16636" x="3695700" y="5619750"/>
          <p14:tracePt t="16652" x="3835400" y="5645150"/>
          <p14:tracePt t="16669" x="3879850" y="5645150"/>
          <p14:tracePt t="16686" x="3905250" y="5645150"/>
          <p14:tracePt t="16705" x="3962400" y="5645150"/>
          <p14:tracePt t="16711" x="4006850" y="5645150"/>
          <p14:tracePt t="16719" x="4051300" y="5645150"/>
          <p14:tracePt t="16736" x="4216400" y="5645150"/>
          <p14:tracePt t="16753" x="4318000" y="5645150"/>
          <p14:tracePt t="16770" x="4457700" y="5645150"/>
          <p14:tracePt t="16786" x="4584700" y="5626100"/>
          <p14:tracePt t="16803" x="4724400" y="5594350"/>
          <p14:tracePt t="16819" x="4826000" y="5543550"/>
          <p14:tracePt t="16836" x="4851400" y="5524500"/>
          <p14:tracePt t="16852" x="4864100" y="5505450"/>
          <p14:tracePt t="16869" x="4889500" y="5499100"/>
          <p14:tracePt t="16887" x="4908550" y="5473700"/>
          <p14:tracePt t="16902" x="4927600" y="5454650"/>
          <p14:tracePt t="16919" x="4940300" y="5435600"/>
          <p14:tracePt t="16936" x="4959350" y="5410200"/>
          <p14:tracePt t="16952" x="4965700" y="5378450"/>
          <p14:tracePt t="16970" x="4978400" y="5340350"/>
          <p14:tracePt t="16986" x="4978400" y="5302250"/>
          <p14:tracePt t="17003" x="4965700" y="5264150"/>
          <p14:tracePt t="17019" x="4940300" y="5207000"/>
          <p14:tracePt t="17036" x="4921250" y="5162550"/>
          <p14:tracePt t="17053" x="4864100" y="5105400"/>
          <p14:tracePt t="17069" x="4584700" y="4940300"/>
          <p14:tracePt t="17086" x="4375150" y="4845050"/>
          <p14:tracePt t="17102" x="4279900" y="4819650"/>
          <p14:tracePt t="17119" x="4267200" y="4813300"/>
          <p14:tracePt t="17136" x="4260850" y="4813300"/>
          <p14:tracePt t="17152" x="4222750" y="4813300"/>
          <p14:tracePt t="17170" x="4102100" y="4838700"/>
          <p14:tracePt t="17186" x="3981450" y="4851400"/>
          <p14:tracePt t="17203" x="3924300" y="4857750"/>
          <p14:tracePt t="17208" x="3898900" y="4864100"/>
          <p14:tracePt t="17219" x="3879850" y="4870450"/>
          <p14:tracePt t="17236" x="3854450" y="4876800"/>
          <p14:tracePt t="17253" x="3784600" y="4902200"/>
          <p14:tracePt t="17269" x="3689350" y="4940300"/>
          <p14:tracePt t="17286" x="3619500" y="4978400"/>
          <p14:tracePt t="17302" x="3556000" y="5010150"/>
          <p14:tracePt t="17319" x="3530600" y="5022850"/>
          <p14:tracePt t="17337" x="3486150" y="5060950"/>
          <p14:tracePt t="17352" x="3441700" y="5105400"/>
          <p14:tracePt t="17369" x="3416300" y="5137150"/>
          <p14:tracePt t="17386" x="3371850" y="5187950"/>
          <p14:tracePt t="17402" x="3340100" y="5213350"/>
          <p14:tracePt t="17419" x="3308350" y="5245100"/>
          <p14:tracePt t="17435" x="3289300" y="5283200"/>
          <p14:tracePt t="17452" x="3270250" y="5314950"/>
          <p14:tracePt t="17469" x="3251200" y="5334000"/>
          <p14:tracePt t="17486" x="3244850" y="5353050"/>
          <p14:tracePt t="17502" x="3225800" y="5384800"/>
          <p14:tracePt t="17519" x="3206750" y="5429250"/>
          <p14:tracePt t="17537" x="3206750" y="5448300"/>
          <p14:tracePt t="17552" x="3200400" y="5461000"/>
          <p14:tracePt t="17569" x="3194050" y="5467350"/>
          <p14:tracePt t="17586" x="3194050" y="5473700"/>
          <p14:tracePt t="17602" x="3194050" y="5480050"/>
          <p14:tracePt t="17622" x="3194050" y="5486400"/>
          <p14:tracePt t="17636" x="3194050" y="5492750"/>
          <p14:tracePt t="17657" x="3194050" y="5499100"/>
          <p14:tracePt t="17670" x="3200400" y="5499100"/>
          <p14:tracePt t="17705" x="3206750" y="5499100"/>
          <p14:tracePt t="17713" x="3206750" y="5505450"/>
          <p14:tracePt t="17719" x="3213100" y="5505450"/>
          <p14:tracePt t="17736" x="3219450" y="5511800"/>
          <p14:tracePt t="17752" x="3238500" y="5524500"/>
          <p14:tracePt t="17769" x="3244850" y="5530850"/>
          <p14:tracePt t="17786" x="3257550" y="5543550"/>
          <p14:tracePt t="17802" x="3289300" y="5556250"/>
          <p14:tracePt t="17820" x="3352800" y="5600700"/>
          <p14:tracePt t="17836" x="3429000" y="5664200"/>
          <p14:tracePt t="17852" x="3568700" y="5765800"/>
          <p14:tracePt t="17869" x="3670300" y="5829300"/>
          <p14:tracePt t="17886" x="3714750" y="5861050"/>
          <p14:tracePt t="17903" x="3727450" y="5867400"/>
          <p14:tracePt t="17919" x="3746500" y="5867400"/>
          <p14:tracePt t="17936" x="3803650" y="5905500"/>
          <p14:tracePt t="17952" x="4235450" y="6051550"/>
          <p14:tracePt t="17969" x="4387850" y="6102350"/>
          <p14:tracePt t="17986" x="4413250" y="6102350"/>
          <p14:tracePt t="18019" x="4419600" y="6102350"/>
          <p14:tracePt t="18043" x="4425950" y="6102350"/>
          <p14:tracePt t="18052" x="4432300" y="6102350"/>
          <p14:tracePt t="18069" x="4451350" y="6102350"/>
          <p14:tracePt t="18086" x="4476750" y="6096000"/>
          <p14:tracePt t="18102" x="4508500" y="6096000"/>
          <p14:tracePt t="18119" x="4559300" y="6089650"/>
          <p14:tracePt t="18136" x="4591050" y="6083300"/>
          <p14:tracePt t="18152" x="4610100" y="6076950"/>
          <p14:tracePt t="18169" x="4635500" y="6070600"/>
          <p14:tracePt t="18186" x="4667250" y="6057900"/>
          <p14:tracePt t="18202" x="4679950" y="6057900"/>
          <p14:tracePt t="18219" x="4692650" y="6057900"/>
          <p14:tracePt t="18225" x="4699000" y="6051550"/>
          <p14:tracePt t="18236" x="4705350" y="6051550"/>
          <p14:tracePt t="18252" x="4711700" y="6051550"/>
          <p14:tracePt t="18270" x="4724400" y="6051550"/>
          <p14:tracePt t="18302" x="4730750" y="6051550"/>
          <p14:tracePt t="18342" x="4730750" y="6045200"/>
          <p14:tracePt t="18748" x="4730750" y="6038850"/>
          <p14:tracePt t="18756" x="4730750" y="6032500"/>
          <p14:tracePt t="18769" x="4730750" y="6026150"/>
          <p14:tracePt t="18786" x="4730750" y="6019800"/>
          <p14:tracePt t="18802" x="4730750" y="6013450"/>
          <p14:tracePt t="18819" x="4730750" y="6007100"/>
          <p14:tracePt t="18837" x="4730750" y="6000750"/>
          <p14:tracePt t="18859" x="4730750" y="5994400"/>
          <p14:tracePt t="18880" x="4730750" y="5988050"/>
          <p14:tracePt t="18888" x="4724400" y="5988050"/>
          <p14:tracePt t="18902" x="4718050" y="5981700"/>
          <p14:tracePt t="18935" x="4711700" y="5975350"/>
          <p14:tracePt t="18952" x="4705350" y="5969000"/>
          <p14:tracePt t="18969" x="4699000" y="5962650"/>
          <p14:tracePt t="19002" x="4692650" y="5956300"/>
          <p14:tracePt t="19019" x="4679950" y="5949950"/>
          <p14:tracePt t="19037" x="4667250" y="5949950"/>
          <p14:tracePt t="19052" x="4641850" y="5937250"/>
          <p14:tracePt t="19069" x="4616450" y="5930900"/>
          <p14:tracePt t="19086" x="4597400" y="5924550"/>
          <p14:tracePt t="19102" x="4559300" y="5905500"/>
          <p14:tracePt t="19119" x="4527550" y="5899150"/>
          <p14:tracePt t="19135" x="4489450" y="5886450"/>
          <p14:tracePt t="19152" x="4464050" y="5880100"/>
          <p14:tracePt t="19169" x="4419600" y="5880100"/>
          <p14:tracePt t="19185" x="4375150" y="5873750"/>
          <p14:tracePt t="19203" x="4318000" y="5861050"/>
          <p14:tracePt t="19219" x="4292600" y="5854700"/>
          <p14:tracePt t="19236" x="4267200" y="5854700"/>
          <p14:tracePt t="19241" x="4260850" y="5848350"/>
          <p14:tracePt t="19252" x="4254500" y="5848350"/>
          <p14:tracePt t="19269" x="4229100" y="5842000"/>
          <p14:tracePt t="19286" x="4210050" y="5835650"/>
          <p14:tracePt t="19302" x="4203700" y="5835650"/>
          <p14:tracePt t="19319" x="4191000" y="5835650"/>
          <p14:tracePt t="19335" x="4178300" y="5835650"/>
          <p14:tracePt t="19352" x="4159250" y="5835650"/>
          <p14:tracePt t="19369" x="4146550" y="5835650"/>
          <p14:tracePt t="19385" x="4140200" y="5835650"/>
          <p14:tracePt t="19402" x="4127500" y="5835650"/>
          <p14:tracePt t="19418" x="4108450" y="5835650"/>
          <p14:tracePt t="19435" x="4089400" y="5835650"/>
          <p14:tracePt t="19451" x="4076700" y="5835650"/>
          <p14:tracePt t="19468" x="4038600" y="5835650"/>
          <p14:tracePt t="19486" x="4019550" y="5835650"/>
          <p14:tracePt t="19502" x="4000500" y="5835650"/>
          <p14:tracePt t="19519" x="3987800" y="5835650"/>
          <p14:tracePt t="19535" x="3975100" y="5835650"/>
          <p14:tracePt t="19552" x="3956050" y="5842000"/>
          <p14:tracePt t="19570" x="3937000" y="5848350"/>
          <p14:tracePt t="19585" x="3917950" y="5861050"/>
          <p14:tracePt t="19602" x="3898900" y="5873750"/>
          <p14:tracePt t="19619" x="3873500" y="5886450"/>
          <p14:tracePt t="19635" x="3854450" y="5892800"/>
          <p14:tracePt t="19653" x="3829050" y="5918200"/>
          <p14:tracePt t="19670" x="3810000" y="5924550"/>
          <p14:tracePt t="19685" x="3784600" y="5937250"/>
          <p14:tracePt t="19702" x="3733800" y="5981700"/>
          <p14:tracePt t="19718" x="3708400" y="5994400"/>
          <p14:tracePt t="19735" x="3670300" y="6026150"/>
          <p14:tracePt t="19751" x="3657600" y="6032500"/>
          <p14:tracePt t="19768" x="3644900" y="6045200"/>
          <p14:tracePt t="19785" x="3632200" y="6057900"/>
          <p14:tracePt t="19801" x="3619500" y="6064250"/>
          <p14:tracePt t="19818" x="3600450" y="6089650"/>
          <p14:tracePt t="19835" x="3587750" y="6102350"/>
          <p14:tracePt t="19852" x="3575050" y="6127750"/>
          <p14:tracePt t="19868" x="3549650" y="6153150"/>
          <p14:tracePt t="19885" x="3543300" y="6165850"/>
          <p14:tracePt t="19902" x="3530600" y="6184900"/>
          <p14:tracePt t="19935" x="3524250" y="6197600"/>
          <p14:tracePt t="19952" x="3517900" y="6210300"/>
          <p14:tracePt t="19968" x="3511550" y="6229350"/>
          <p14:tracePt t="19985" x="3505200" y="6248400"/>
          <p14:tracePt t="20002" x="3498850" y="6254750"/>
          <p14:tracePt t="20019" x="3492500" y="6273800"/>
          <p14:tracePt t="20051" x="3492500" y="6280150"/>
          <p14:tracePt t="20068" x="3492500" y="6286500"/>
          <p14:tracePt t="20091" x="3492500" y="6292850"/>
          <p14:tracePt t="20106" x="3486150" y="6305550"/>
          <p14:tracePt t="20118" x="3486150" y="6299200"/>
          <p14:tracePt t="20941" x="3486150" y="6311900"/>
          <p14:tracePt t="20948" x="3492500" y="6324600"/>
          <p14:tracePt t="20955" x="3498850" y="6337300"/>
          <p14:tracePt t="20968" x="3498850" y="6356350"/>
          <p14:tracePt t="20985" x="3505200" y="6375400"/>
          <p14:tracePt t="21001" x="3511550" y="6388100"/>
          <p14:tracePt t="21018" x="3517900" y="6407150"/>
          <p14:tracePt t="21036" x="3524250" y="6426200"/>
          <p14:tracePt t="21051" x="3536950" y="6438900"/>
          <p14:tracePt t="21068" x="3543300" y="6451600"/>
          <p14:tracePt t="21085" x="3549650" y="6464300"/>
          <p14:tracePt t="21102" x="3562350" y="6483350"/>
          <p14:tracePt t="21119" x="3575050" y="6496050"/>
          <p14:tracePt t="21135" x="3587750" y="6502400"/>
          <p14:tracePt t="21152" x="3600450" y="6508750"/>
          <p14:tracePt t="21168" x="3619500" y="6521450"/>
          <p14:tracePt t="21185" x="3632200" y="6527800"/>
          <p14:tracePt t="21202" x="3644900" y="6540500"/>
          <p14:tracePt t="21218" x="3663950" y="6553200"/>
          <p14:tracePt t="21235" x="3683000" y="6559550"/>
          <p14:tracePt t="21252" x="3727450" y="6565900"/>
          <p14:tracePt t="21268" x="3771900" y="6578600"/>
          <p14:tracePt t="21274" x="3810000" y="6597650"/>
          <p14:tracePt t="21285" x="3841750" y="6604000"/>
          <p14:tracePt t="21301" x="4089400" y="6635750"/>
          <p14:tracePt t="21319" x="4356100" y="6661150"/>
          <p14:tracePt t="21335" x="4413250" y="6661150"/>
          <p14:tracePt t="21351" x="4451350" y="6661150"/>
          <p14:tracePt t="21368" x="4483100" y="6661150"/>
          <p14:tracePt t="21385" x="4502150" y="6661150"/>
          <p14:tracePt t="21403" x="4514850" y="6661150"/>
          <p14:tracePt t="21418" x="4521200" y="6661150"/>
          <p14:tracePt t="21451" x="4527550" y="6661150"/>
          <p14:tracePt t="21468" x="4533900" y="6661150"/>
          <p14:tracePt t="21485" x="4540250" y="6661150"/>
          <p14:tracePt t="22392" x="4540250" y="6654800"/>
          <p14:tracePt t="22413" x="4540250" y="6648450"/>
          <p14:tracePt t="22440" x="4540250" y="6642100"/>
          <p14:tracePt t="22461" x="4540250" y="6635750"/>
          <p14:tracePt t="22468" x="4540250" y="6629400"/>
          <p14:tracePt t="22475" x="4533900" y="6610350"/>
          <p14:tracePt t="22485" x="4533900" y="6584950"/>
          <p14:tracePt t="22501" x="4521200" y="6540500"/>
          <p14:tracePt t="22518" x="4502150" y="6496050"/>
          <p14:tracePt t="22535" x="4495800" y="6477000"/>
          <p14:tracePt t="22551" x="4489450" y="6464300"/>
          <p14:tracePt t="22568" x="4483100" y="6451600"/>
          <p14:tracePt t="22585" x="4476750" y="6432550"/>
          <p14:tracePt t="22601" x="4464050" y="6413500"/>
          <p14:tracePt t="22619" x="4432300" y="6356350"/>
          <p14:tracePt t="22634" x="4413250" y="6318250"/>
          <p14:tracePt t="22651" x="4394200" y="6286500"/>
          <p14:tracePt t="22667" x="4368800" y="6229350"/>
          <p14:tracePt t="22684" x="4349750" y="6191250"/>
          <p14:tracePt t="22702" x="4311650" y="6102350"/>
          <p14:tracePt t="22718" x="4279900" y="5988050"/>
          <p14:tracePt t="22734" x="4260850" y="5861050"/>
          <p14:tracePt t="22751" x="4254500" y="5695950"/>
          <p14:tracePt t="22768" x="4260850" y="5530850"/>
          <p14:tracePt t="22785" x="4286250" y="5143500"/>
          <p14:tracePt t="22801" x="4330700" y="4794250"/>
          <p14:tracePt t="22805" x="4337050" y="4711700"/>
          <p14:tracePt t="22818" x="4337050" y="4635500"/>
          <p14:tracePt t="22834" x="4343400" y="4559300"/>
          <p14:tracePt t="22851" x="4343400" y="4546600"/>
          <p14:tracePt t="22868" x="4337050" y="4540250"/>
          <p14:tracePt t="22884" x="4330700" y="4527550"/>
          <p14:tracePt t="22902" x="4318000" y="4508500"/>
          <p14:tracePt t="22918" x="4311650" y="4502150"/>
          <p14:tracePt t="23346" x="4305300" y="4483100"/>
          <p14:tracePt t="23353" x="4286250" y="4451350"/>
          <p14:tracePt t="23368" x="4229100" y="4375150"/>
          <p14:tracePt t="23384" x="4191000" y="4318000"/>
          <p14:tracePt t="23401" x="4140200" y="4267200"/>
          <p14:tracePt t="23417" x="4114800" y="4248150"/>
          <p14:tracePt t="23435" x="4070350" y="4229100"/>
          <p14:tracePt t="23450" x="4044950" y="4216400"/>
          <p14:tracePt t="23467" x="4019550" y="4216400"/>
          <p14:tracePt t="23484" x="3975100" y="4216400"/>
          <p14:tracePt t="23500" x="3930650" y="4216400"/>
          <p14:tracePt t="23517" x="3873500" y="4241800"/>
          <p14:tracePt t="23534" x="3803650" y="4286250"/>
          <p14:tracePt t="23552" x="3721100" y="4343400"/>
          <p14:tracePt t="23568" x="3632200" y="4406900"/>
          <p14:tracePt t="23584" x="3594100" y="4432300"/>
          <p14:tracePt t="23601" x="3543300" y="4489450"/>
          <p14:tracePt t="23618" x="3505200" y="4527550"/>
          <p14:tracePt t="23635" x="3448050" y="4629150"/>
          <p14:tracePt t="23651" x="3422650" y="4679950"/>
          <p14:tracePt t="23668" x="3403600" y="4711700"/>
          <p14:tracePt t="23684" x="3390900" y="4749800"/>
          <p14:tracePt t="23701" x="3378200" y="4756150"/>
          <p14:tracePt t="23718" x="3378200" y="4775200"/>
          <p14:tracePt t="23734" x="3371850" y="4781550"/>
          <p14:tracePt t="23751" x="3371850" y="4787900"/>
          <p14:tracePt t="23767" x="3371850" y="4800600"/>
          <p14:tracePt t="23784" x="3371850" y="4813300"/>
          <p14:tracePt t="23801" x="3371850" y="4838700"/>
          <p14:tracePt t="23817" x="3378200" y="4857750"/>
          <p14:tracePt t="23834" x="3378200" y="4876800"/>
          <p14:tracePt t="23851" x="3390900" y="4895850"/>
          <p14:tracePt t="23868" x="3390900" y="4902200"/>
          <p14:tracePt t="23884" x="3397250" y="4914900"/>
          <p14:tracePt t="23901" x="3403600" y="4914900"/>
          <p14:tracePt t="23918" x="3409950" y="4921250"/>
          <p14:tracePt t="23934" x="3416300" y="4933950"/>
          <p14:tracePt t="23951" x="3422650" y="4940300"/>
          <p14:tracePt t="23967" x="3435350" y="4946650"/>
          <p14:tracePt t="23984" x="3448050" y="4959350"/>
          <p14:tracePt t="24002" x="3486150" y="4972050"/>
          <p14:tracePt t="24017" x="3530600" y="4991100"/>
          <p14:tracePt t="24034" x="3600450" y="5022850"/>
          <p14:tracePt t="24051" x="3683000" y="5041900"/>
          <p14:tracePt t="24067" x="3733800" y="5054600"/>
          <p14:tracePt t="24085" x="3784600" y="5060950"/>
          <p14:tracePt t="24101" x="3816350" y="5060950"/>
          <p14:tracePt t="24118" x="3854450" y="5060950"/>
          <p14:tracePt t="24134" x="3898900" y="5060950"/>
          <p14:tracePt t="24151" x="3930650" y="5060950"/>
          <p14:tracePt t="24168" x="3949700" y="5060950"/>
          <p14:tracePt t="24184" x="3987800" y="5060950"/>
          <p14:tracePt t="24202" x="4019550" y="5054600"/>
          <p14:tracePt t="24217" x="4076700" y="5041900"/>
          <p14:tracePt t="24234" x="4127500" y="5029200"/>
          <p14:tracePt t="24251" x="4203700" y="4997450"/>
          <p14:tracePt t="24267" x="4305300" y="4940300"/>
          <p14:tracePt t="24285" x="4406900" y="4883150"/>
          <p14:tracePt t="24301" x="4451350" y="4851400"/>
          <p14:tracePt t="24318" x="4483100" y="4813300"/>
          <p14:tracePt t="24323" x="4495800" y="4806950"/>
          <p14:tracePt t="24334" x="4502150" y="4794250"/>
          <p14:tracePt t="24351" x="4521200" y="4756150"/>
          <p14:tracePt t="24368" x="4533900" y="4718050"/>
          <p14:tracePt t="24384" x="4546600" y="4686300"/>
          <p14:tracePt t="24401" x="4552950" y="4654550"/>
          <p14:tracePt t="24417" x="4552950" y="4584700"/>
          <p14:tracePt t="24434" x="4552950" y="4533900"/>
          <p14:tracePt t="24452" x="4552950" y="4483100"/>
          <p14:tracePt t="24467" x="4552950" y="4464050"/>
          <p14:tracePt t="24484" x="4552950" y="4432300"/>
          <p14:tracePt t="24501" x="4546600" y="4349750"/>
          <p14:tracePt t="24517" x="4533900" y="4298950"/>
          <p14:tracePt t="24534" x="4514850" y="4248150"/>
          <p14:tracePt t="24551" x="4476750" y="4191000"/>
          <p14:tracePt t="24568" x="4419600" y="4146550"/>
          <p14:tracePt t="24584" x="4381500" y="4121150"/>
          <p14:tracePt t="24601" x="4337050" y="4102100"/>
          <p14:tracePt t="24617" x="4267200" y="4076700"/>
          <p14:tracePt t="24634" x="4241800" y="4064000"/>
          <p14:tracePt t="24652" x="4140200" y="4038600"/>
          <p14:tracePt t="24667" x="4064000" y="4025900"/>
          <p14:tracePt t="24684" x="4025900" y="4019550"/>
          <p14:tracePt t="24701" x="3975100" y="4019550"/>
          <p14:tracePt t="24717" x="3930650" y="4019550"/>
          <p14:tracePt t="24734" x="3873500" y="4019550"/>
          <p14:tracePt t="24751" x="3829050" y="4032250"/>
          <p14:tracePt t="24768" x="3784600" y="4038600"/>
          <p14:tracePt t="24784" x="3727450" y="4064000"/>
          <p14:tracePt t="24801" x="3683000" y="4070350"/>
          <p14:tracePt t="24817" x="3657600" y="4089400"/>
          <p14:tracePt t="24834" x="3613150" y="4114800"/>
          <p14:tracePt t="24839" x="3606800" y="4121150"/>
          <p14:tracePt t="24852" x="3587750" y="4121150"/>
          <p14:tracePt t="24867" x="3581400" y="4133850"/>
          <p14:tracePt t="24884" x="3575050" y="4140200"/>
          <p14:tracePt t="24900" x="3556000" y="4152900"/>
          <p14:tracePt t="24917" x="3530600" y="4197350"/>
          <p14:tracePt t="24935" x="3505200" y="4229100"/>
          <p14:tracePt t="24951" x="3498850" y="4248150"/>
          <p14:tracePt t="24967" x="3492500" y="4260850"/>
          <p14:tracePt t="24984" x="3479800" y="4279900"/>
          <p14:tracePt t="25001" x="3467100" y="4292600"/>
          <p14:tracePt t="25018" x="3454400" y="4318000"/>
          <p14:tracePt t="25034" x="3454400" y="4330700"/>
          <p14:tracePt t="25051" x="3448050" y="4362450"/>
          <p14:tracePt t="25067" x="3441700" y="4400550"/>
          <p14:tracePt t="25084" x="3435350" y="4406900"/>
          <p14:tracePt t="25101" x="3429000" y="4425950"/>
          <p14:tracePt t="25117" x="3429000" y="4451350"/>
          <p14:tracePt t="25135" x="3429000" y="4489450"/>
          <p14:tracePt t="25150" x="3429000" y="4514850"/>
          <p14:tracePt t="25167" x="3435350" y="4552950"/>
          <p14:tracePt t="25184" x="3448050" y="4578350"/>
          <p14:tracePt t="25200" x="3467100" y="4610100"/>
          <p14:tracePt t="25218" x="3473450" y="4629150"/>
          <p14:tracePt t="25234" x="3486150" y="4635500"/>
          <p14:tracePt t="25250" x="3492500" y="4641850"/>
          <p14:tracePt t="25267" x="3498850" y="4654550"/>
          <p14:tracePt t="25284" x="3517900" y="4660900"/>
          <p14:tracePt t="25301" x="3556000" y="4679950"/>
          <p14:tracePt t="25317" x="3600450" y="4686300"/>
          <p14:tracePt t="25334" x="3651250" y="4699000"/>
          <p14:tracePt t="25339" x="3676650" y="4699000"/>
          <p14:tracePt t="25350" x="3714750" y="4699000"/>
          <p14:tracePt t="25367" x="3740150" y="4699000"/>
          <p14:tracePt t="25384" x="3790950" y="4699000"/>
          <p14:tracePt t="25400" x="3835400" y="4699000"/>
          <p14:tracePt t="25417" x="3886200" y="4699000"/>
          <p14:tracePt t="25434" x="4083050" y="4686300"/>
          <p14:tracePt t="25451" x="4203700" y="4660900"/>
          <p14:tracePt t="25467" x="4273550" y="4648200"/>
          <p14:tracePt t="25484" x="4400550" y="4610100"/>
          <p14:tracePt t="25501" x="4540250" y="4565650"/>
          <p14:tracePt t="25517" x="4775200" y="4457700"/>
          <p14:tracePt t="25534" x="4889500" y="4381500"/>
          <p14:tracePt t="25550" x="4972050" y="4305300"/>
          <p14:tracePt t="25567" x="5022850" y="4229100"/>
          <p14:tracePt t="25585" x="5041900" y="4184650"/>
          <p14:tracePt t="25600" x="5048250" y="4159250"/>
          <p14:tracePt t="25617" x="5048250" y="4140200"/>
          <p14:tracePt t="25634" x="5035550" y="4095750"/>
          <p14:tracePt t="25650" x="5003800" y="4051300"/>
          <p14:tracePt t="25668" x="4927600" y="3975100"/>
          <p14:tracePt t="25684" x="4864100" y="3943350"/>
          <p14:tracePt t="25700" x="4819650" y="3917950"/>
          <p14:tracePt t="25717" x="4775200" y="3892550"/>
          <p14:tracePt t="25734" x="4743450" y="3886200"/>
          <p14:tracePt t="25751" x="4699000" y="3879850"/>
          <p14:tracePt t="25767" x="4635500" y="3873500"/>
          <p14:tracePt t="25784" x="4578350" y="3873500"/>
          <p14:tracePt t="25800" x="4451350" y="3886200"/>
          <p14:tracePt t="25817" x="4298950" y="3898900"/>
          <p14:tracePt t="25834" x="4121150" y="3949700"/>
          <p14:tracePt t="25850" x="4064000" y="3968750"/>
          <p14:tracePt t="25868" x="3981450" y="4013200"/>
          <p14:tracePt t="25884" x="3911600" y="4051300"/>
          <p14:tracePt t="25900" x="3848100" y="4089400"/>
          <p14:tracePt t="25917" x="3771900" y="4133850"/>
          <p14:tracePt t="25934" x="3702050" y="4171950"/>
          <p14:tracePt t="25951" x="3651250" y="4197350"/>
          <p14:tracePt t="25967" x="3613150" y="4216400"/>
          <p14:tracePt t="25984" x="3568700" y="4241800"/>
          <p14:tracePt t="26000" x="3492500" y="4286250"/>
          <p14:tracePt t="26017" x="3448050" y="4305300"/>
          <p14:tracePt t="26034" x="3403600" y="4337050"/>
          <p14:tracePt t="26050" x="3352800" y="4375150"/>
          <p14:tracePt t="26067" x="3321050" y="4394200"/>
          <p14:tracePt t="26083" x="3276600" y="4445000"/>
          <p14:tracePt t="26100" x="3244850" y="4483100"/>
          <p14:tracePt t="26117" x="3187700" y="4533900"/>
          <p14:tracePt t="26134" x="3162300" y="4565650"/>
          <p14:tracePt t="26150" x="3130550" y="4597400"/>
          <p14:tracePt t="26167" x="3092450" y="4641850"/>
          <p14:tracePt t="26184" x="3067050" y="4673600"/>
          <p14:tracePt t="26200" x="3041650" y="4711700"/>
          <p14:tracePt t="26217" x="3003550" y="4781550"/>
          <p14:tracePt t="26235" x="2984500" y="4832350"/>
          <p14:tracePt t="26250" x="2978150" y="4851400"/>
          <p14:tracePt t="26267" x="2971800" y="4857750"/>
          <p14:tracePt t="26284" x="2965450" y="4876800"/>
          <p14:tracePt t="26300" x="2965450" y="4889500"/>
          <p14:tracePt t="26318" x="2965450" y="4895850"/>
          <p14:tracePt t="26334" x="2965450" y="4908550"/>
          <p14:tracePt t="26350" x="2965450" y="4953000"/>
          <p14:tracePt t="26357" x="2978150" y="4978400"/>
          <p14:tracePt t="26367" x="2990850" y="5035550"/>
          <p14:tracePt t="26384" x="3003550" y="5080000"/>
          <p14:tracePt t="26401" x="3016250" y="5105400"/>
          <p14:tracePt t="26417" x="3022600" y="5124450"/>
          <p14:tracePt t="26433" x="3022600" y="5130800"/>
          <p14:tracePt t="26450" x="3028950" y="5143500"/>
          <p14:tracePt t="26466" x="3035300" y="5149850"/>
          <p14:tracePt t="26483" x="3041650" y="5156200"/>
          <p14:tracePt t="26500" x="3060700" y="5168900"/>
          <p14:tracePt t="26517" x="3073400" y="5187950"/>
          <p14:tracePt t="26533" x="3092450" y="5207000"/>
          <p14:tracePt t="26550" x="3111500" y="5213350"/>
          <p14:tracePt t="26567" x="3130550" y="5219700"/>
          <p14:tracePt t="26583" x="3155950" y="5238750"/>
          <p14:tracePt t="26600" x="3200400" y="5257800"/>
          <p14:tracePt t="26617" x="3251200" y="5276850"/>
          <p14:tracePt t="26634" x="3289300" y="5289550"/>
          <p14:tracePt t="26650" x="3340100" y="5308600"/>
          <p14:tracePt t="26667" x="3365500" y="5308600"/>
          <p14:tracePt t="26684" x="3397250" y="5314950"/>
          <p14:tracePt t="26700" x="3409950" y="5314950"/>
          <p14:tracePt t="26717" x="3422650" y="5314950"/>
          <p14:tracePt t="26734" x="3460750" y="5314950"/>
          <p14:tracePt t="26750" x="3492500" y="5314950"/>
          <p14:tracePt t="26767" x="3575050" y="5314950"/>
          <p14:tracePt t="26783" x="3632200" y="5308600"/>
          <p14:tracePt t="26800" x="3689350" y="5302250"/>
          <p14:tracePt t="26817" x="3727450" y="5302250"/>
          <p14:tracePt t="26833" x="3746500" y="5302250"/>
          <p14:tracePt t="26850" x="3759200" y="5302250"/>
          <p14:tracePt t="26854" x="3765550" y="5302250"/>
          <p14:tracePt t="26867" x="3771900" y="5302250"/>
          <p14:tracePt t="26884" x="3784600" y="5302250"/>
          <p14:tracePt t="26900" x="3790950" y="5295900"/>
          <p14:tracePt t="26917" x="3810000" y="5289550"/>
          <p14:tracePt t="26934" x="3822700" y="5283200"/>
          <p14:tracePt t="26950" x="3829050" y="5283200"/>
          <p14:tracePt t="26968" x="3848100" y="5270500"/>
          <p14:tracePt t="26983" x="3860800" y="5270500"/>
          <p14:tracePt t="27000" x="3892550" y="5257800"/>
          <p14:tracePt t="27017" x="3917950" y="5251450"/>
          <p14:tracePt t="27033" x="3968750" y="5226050"/>
          <p14:tracePt t="27051" x="4032250" y="5194300"/>
          <p14:tracePt t="27067" x="4070350" y="5162550"/>
          <p14:tracePt t="27084" x="4102100" y="5143500"/>
          <p14:tracePt t="27100" x="4140200" y="5111750"/>
          <p14:tracePt t="27117" x="4184650" y="5060950"/>
          <p14:tracePt t="27134" x="4229100" y="5016500"/>
          <p14:tracePt t="27150" x="4267200" y="4991100"/>
          <p14:tracePt t="27168" x="4279900" y="4972050"/>
          <p14:tracePt t="27183" x="4305300" y="4940300"/>
          <p14:tracePt t="27200" x="4311650" y="4927600"/>
          <p14:tracePt t="27217" x="4330700" y="4908550"/>
          <p14:tracePt t="27233" x="4343400" y="4889500"/>
          <p14:tracePt t="27251" x="4349750" y="4864100"/>
          <p14:tracePt t="27267" x="4356100" y="4838700"/>
          <p14:tracePt t="27283" x="4362450" y="4806950"/>
          <p14:tracePt t="27300" x="4368800" y="4781550"/>
          <p14:tracePt t="27317" x="4368800" y="4743450"/>
          <p14:tracePt t="27334" x="4362450" y="4705350"/>
          <p14:tracePt t="27350" x="4356100" y="4667250"/>
          <p14:tracePt t="27367" x="4349750" y="4641850"/>
          <p14:tracePt t="27373" x="4337050" y="4616450"/>
          <p14:tracePt t="27383" x="4324350" y="4597400"/>
          <p14:tracePt t="27400" x="4279900" y="4546600"/>
          <p14:tracePt t="27417" x="4229100" y="4495800"/>
          <p14:tracePt t="27433" x="4165600" y="4464050"/>
          <p14:tracePt t="27450" x="4070350" y="4432300"/>
          <p14:tracePt t="27466" x="3905250" y="4406900"/>
          <p14:tracePt t="27484" x="3721100" y="4406900"/>
          <p14:tracePt t="27500" x="3378200" y="4425950"/>
          <p14:tracePt t="27517" x="3282950" y="4445000"/>
          <p14:tracePt t="27534" x="3238500" y="4451350"/>
          <p14:tracePt t="27550" x="3213100" y="4451350"/>
          <p14:tracePt t="27567" x="3194050" y="4457700"/>
          <p14:tracePt t="27583" x="3187700" y="4464050"/>
          <p14:tracePt t="27600" x="3143250" y="4489450"/>
          <p14:tracePt t="27617" x="3098800" y="4508500"/>
          <p14:tracePt t="27633" x="3028950" y="4540250"/>
          <p14:tracePt t="27650" x="3009900" y="4552950"/>
          <p14:tracePt t="27667" x="2990850" y="4559300"/>
          <p14:tracePt t="27683" x="2971800" y="4565650"/>
          <p14:tracePt t="27703" x="2965450" y="4572000"/>
          <p14:tracePt t="27717" x="2952750" y="4584700"/>
          <p14:tracePt t="27733" x="2933700" y="4584700"/>
          <p14:tracePt t="27750" x="2921000" y="4597400"/>
          <p14:tracePt t="27767" x="2908300" y="4610100"/>
          <p14:tracePt t="27784" x="2895600" y="4616450"/>
          <p14:tracePt t="27818" x="2889250" y="4622800"/>
          <p14:tracePt t="27833" x="2882900" y="4629150"/>
          <p14:tracePt t="27850" x="2876550" y="4629150"/>
          <p14:tracePt t="27876" x="2870200" y="4629150"/>
          <p14:tracePt t="28201" x="2870200" y="4635500"/>
          <p14:tracePt t="28207" x="2870200" y="4654550"/>
          <p14:tracePt t="28217" x="2870200" y="4679950"/>
          <p14:tracePt t="28233" x="2895600" y="4813300"/>
          <p14:tracePt t="28250" x="2908300" y="4908550"/>
          <p14:tracePt t="28268" x="2933700" y="5003800"/>
          <p14:tracePt t="28283" x="2959100" y="5067300"/>
          <p14:tracePt t="28300" x="2965450" y="5105400"/>
          <p14:tracePt t="28316" x="2984500" y="5143500"/>
          <p14:tracePt t="28333" x="3016250" y="5187950"/>
          <p14:tracePt t="28351" x="3054350" y="5238750"/>
          <p14:tracePt t="28367" x="3073400" y="5257800"/>
          <p14:tracePt t="28372" x="3086100" y="5264150"/>
          <p14:tracePt t="28384" x="3086100" y="5270500"/>
          <p14:tracePt t="28400" x="3098800" y="5276850"/>
          <p14:tracePt t="28416" x="3111500" y="5289550"/>
          <p14:tracePt t="28433" x="3117850" y="5289550"/>
          <p14:tracePt t="28449" x="3136900" y="5302250"/>
          <p14:tracePt t="28466" x="3168650" y="5321300"/>
          <p14:tracePt t="28483" x="3238500" y="5384800"/>
          <p14:tracePt t="28499" x="3314700" y="5435600"/>
          <p14:tracePt t="28516" x="3378200" y="5473700"/>
          <p14:tracePt t="28533" x="3435350" y="5499100"/>
          <p14:tracePt t="28550" x="3460750" y="5518150"/>
          <p14:tracePt t="28567" x="3517900" y="5543550"/>
          <p14:tracePt t="28583" x="3549650" y="5562600"/>
          <p14:tracePt t="28600" x="3594100" y="5575300"/>
          <p14:tracePt t="28616" x="3625850" y="5594350"/>
          <p14:tracePt t="28634" x="3651250" y="5607050"/>
          <p14:tracePt t="28650" x="3657600" y="5607050"/>
          <p14:tracePt t="28666" x="3676650" y="5613400"/>
          <p14:tracePt t="28683" x="3683000" y="5613400"/>
          <p14:tracePt t="28700" x="3708400" y="5626100"/>
          <p14:tracePt t="28717" x="3740150" y="5626100"/>
          <p14:tracePt t="28733" x="3771900" y="5632450"/>
          <p14:tracePt t="28750" x="3810000" y="5638800"/>
          <p14:tracePt t="28767" x="3835400" y="5638800"/>
          <p14:tracePt t="28783" x="3860800" y="5638800"/>
          <p14:tracePt t="28801" x="3898900" y="5638800"/>
          <p14:tracePt t="28816" x="3943350" y="5638800"/>
          <p14:tracePt t="28833" x="4019550" y="5638800"/>
          <p14:tracePt t="28850" x="4140200" y="5632450"/>
          <p14:tracePt t="28867" x="4171950" y="5626100"/>
          <p14:tracePt t="28872" x="4184650" y="5619750"/>
          <p14:tracePt t="28883" x="4191000" y="5619750"/>
          <p14:tracePt t="28900" x="4210050" y="5613400"/>
          <p14:tracePt t="28916" x="4216400" y="5613400"/>
          <p14:tracePt t="28933" x="4229100" y="5600700"/>
          <p14:tracePt t="28950" x="4235450" y="5594350"/>
          <p14:tracePt t="28966" x="4260850" y="5575300"/>
          <p14:tracePt t="28983" x="4305300" y="5518150"/>
          <p14:tracePt t="29001" x="4368800" y="5454650"/>
          <p14:tracePt t="29016" x="4432300" y="5378450"/>
          <p14:tracePt t="29033" x="4533900" y="5238750"/>
          <p14:tracePt t="29049" x="4641850" y="5048250"/>
          <p14:tracePt t="29066" x="4705350" y="4902200"/>
          <p14:tracePt t="29084" x="4718050" y="4845050"/>
          <p14:tracePt t="29100" x="4724400" y="4819650"/>
          <p14:tracePt t="29116" x="4724400" y="4787900"/>
          <p14:tracePt t="29133" x="4705350" y="4699000"/>
          <p14:tracePt t="29150" x="4673600" y="4616450"/>
          <p14:tracePt t="29167" x="4603750" y="4508500"/>
          <p14:tracePt t="29183" x="4572000" y="4470400"/>
          <p14:tracePt t="29200" x="4546600" y="4445000"/>
          <p14:tracePt t="29216" x="4483100" y="4419600"/>
          <p14:tracePt t="29233" x="4413250" y="4406900"/>
          <p14:tracePt t="29250" x="4127500" y="4425950"/>
          <p14:tracePt t="29266" x="3975100" y="4476750"/>
          <p14:tracePt t="29283" x="3892550" y="4521200"/>
          <p14:tracePt t="29299" x="3746500" y="4616450"/>
          <p14:tracePt t="29316" x="3638550" y="4692650"/>
          <p14:tracePt t="29333" x="3536950" y="4781550"/>
          <p14:tracePt t="29350" x="3492500" y="4819650"/>
          <p14:tracePt t="29367" x="3435350" y="4876800"/>
          <p14:tracePt t="29383" x="3390900" y="4927600"/>
          <p14:tracePt t="29389" x="3359150" y="4978400"/>
          <p14:tracePt t="29400" x="3327400" y="5048250"/>
          <p14:tracePt t="29416" x="3232150" y="5207000"/>
          <p14:tracePt t="29433" x="3213100" y="5264150"/>
          <p14:tracePt t="29450" x="3181350" y="5340350"/>
          <p14:tracePt t="29466" x="3155950" y="5429250"/>
          <p14:tracePt t="29483" x="3130550" y="5556250"/>
          <p14:tracePt t="29499" x="3117850" y="5657850"/>
          <p14:tracePt t="29516" x="3117850" y="5676900"/>
          <p14:tracePt t="29533" x="3117850" y="5683250"/>
          <p14:tracePt t="29549" x="3117850" y="5695950"/>
          <p14:tracePt t="29566" x="3117850" y="5702300"/>
          <p14:tracePt t="29582" x="3124200" y="5734050"/>
          <p14:tracePt t="29599" x="3149600" y="5803900"/>
          <p14:tracePt t="29616" x="3168650" y="5842000"/>
          <p14:tracePt t="29633" x="3181350" y="5873750"/>
          <p14:tracePt t="29650" x="3187700" y="5892800"/>
          <p14:tracePt t="29666" x="3206750" y="5943600"/>
          <p14:tracePt t="29683" x="3270250" y="6057900"/>
          <p14:tracePt t="29699" x="3352800" y="6203950"/>
          <p14:tracePt t="29716" x="3448050" y="6381750"/>
          <p14:tracePt t="29734" x="3492500" y="6451600"/>
          <p14:tracePt t="29749" x="3511550" y="6470650"/>
          <p14:tracePt t="29766" x="3524250" y="6483350"/>
          <p14:tracePt t="29783" x="3536950" y="6489700"/>
          <p14:tracePt t="29799" x="3543300" y="6489700"/>
          <p14:tracePt t="29816" x="3587750" y="6508750"/>
          <p14:tracePt t="29833" x="3651250" y="6515100"/>
          <p14:tracePt t="29849" x="3740150" y="6527800"/>
          <p14:tracePt t="29866" x="3886200" y="6553200"/>
          <p14:tracePt t="29883" x="3924300" y="6553200"/>
          <p14:tracePt t="29888" x="3943350" y="6553200"/>
          <p14:tracePt t="29900" x="3956050" y="6553200"/>
          <p14:tracePt t="29916" x="3968750" y="6553200"/>
          <p14:tracePt t="29934" x="3981450" y="6553200"/>
          <p14:tracePt t="29949" x="3987800" y="6553200"/>
          <p14:tracePt t="29983" x="3994150" y="6553200"/>
          <p14:tracePt t="29999" x="4000500" y="6553200"/>
          <p14:tracePt t="30433" x="3994150" y="6527800"/>
          <p14:tracePt t="30440" x="3968750" y="6483350"/>
          <p14:tracePt t="30449" x="3943350" y="6413500"/>
          <p14:tracePt t="30467" x="3873500" y="6242050"/>
          <p14:tracePt t="30483" x="3835400" y="6184900"/>
          <p14:tracePt t="30499" x="3803650" y="6127750"/>
          <p14:tracePt t="30516" x="3752850" y="6038850"/>
          <p14:tracePt t="30533" x="3702050" y="5962650"/>
          <p14:tracePt t="30549" x="3543300" y="5740400"/>
          <p14:tracePt t="30566" x="3371850" y="5372100"/>
          <p14:tracePt t="30584" x="3251200" y="5080000"/>
          <p14:tracePt t="30599" x="3206750" y="4965700"/>
          <p14:tracePt t="30616" x="3162300" y="4826000"/>
          <p14:tracePt t="30632" x="3067050" y="4616450"/>
          <p14:tracePt t="30649" x="3009900" y="4489450"/>
          <p14:tracePt t="30667" x="2921000" y="4216400"/>
          <p14:tracePt t="30683" x="2882900" y="4095750"/>
          <p14:tracePt t="30699" x="2851150" y="3987800"/>
          <p14:tracePt t="30716" x="2825750" y="3835400"/>
          <p14:tracePt t="30732" x="2768600" y="3613150"/>
          <p14:tracePt t="30750" x="2736850" y="3530600"/>
          <p14:tracePt t="30766" x="2717800" y="3511550"/>
          <p14:tracePt t="30782" x="2692400" y="3467100"/>
          <p14:tracePt t="30799" x="2673350" y="3429000"/>
          <p14:tracePt t="30816" x="2628900" y="3359150"/>
          <p14:tracePt t="30833" x="2540000" y="3206750"/>
          <p14:tracePt t="30849" x="2527300" y="3181350"/>
          <p14:tracePt t="30866" x="2520950" y="3175000"/>
          <p14:tracePt t="30882" x="2508250" y="3162300"/>
          <p14:tracePt t="30900" x="2508250" y="3149600"/>
          <p14:tracePt t="30904" x="2501900" y="3149600"/>
          <p14:tracePt t="30916" x="2501900" y="3143250"/>
          <p14:tracePt t="30932" x="2495550" y="3130550"/>
          <p14:tracePt t="30950" x="2470150" y="3105150"/>
          <p14:tracePt t="30966" x="2463800" y="3092450"/>
          <p14:tracePt t="30982" x="2451100" y="3060700"/>
          <p14:tracePt t="30999" x="2438400" y="3048000"/>
          <p14:tracePt t="31016" x="2438400" y="3035300"/>
          <p14:tracePt t="31033" x="2432050" y="3022600"/>
          <p14:tracePt t="31066" x="2432050" y="3016250"/>
          <p14:tracePt t="31132" x="2438400" y="3016250"/>
          <p14:tracePt t="31166" x="2438400" y="3022600"/>
          <p14:tracePt t="31235" x="2438400" y="3028950"/>
          <p14:tracePt t="31250" x="2438400" y="3035300"/>
          <p14:tracePt t="31263" x="2432050" y="3035300"/>
          <p14:tracePt t="31271" x="2425700" y="3035300"/>
          <p14:tracePt t="31285" x="2413000" y="3041650"/>
          <p14:tracePt t="31299" x="2387600" y="3048000"/>
          <p14:tracePt t="31317" x="2336800" y="3054350"/>
          <p14:tracePt t="31332" x="2292350" y="3054350"/>
          <p14:tracePt t="31349" x="2266950" y="3054350"/>
          <p14:tracePt t="31366" x="2247900" y="3054350"/>
          <p14:tracePt t="31382" x="2235200" y="3054350"/>
          <p14:tracePt t="31400" x="2197100" y="3054350"/>
          <p14:tracePt t="31416" x="2165350" y="3048000"/>
          <p14:tracePt t="31422" x="2146300" y="3048000"/>
          <p14:tracePt t="31432" x="2127250" y="3041650"/>
          <p14:tracePt t="31449" x="2095500" y="3035300"/>
          <p14:tracePt t="31465" x="2089150" y="3035300"/>
          <p14:tracePt t="31483" x="2070100" y="3035300"/>
          <p14:tracePt t="31499" x="2063750" y="3035300"/>
          <p14:tracePt t="31516" x="2057400" y="3028950"/>
          <p14:tracePt t="31533" x="2044700" y="3028950"/>
          <p14:tracePt t="31549" x="2044700" y="3022600"/>
          <p14:tracePt t="31566" x="2025650" y="3022600"/>
          <p14:tracePt t="31582" x="2025650" y="3016250"/>
          <p14:tracePt t="31599" x="2012950" y="3016250"/>
          <p14:tracePt t="31616" x="2006600" y="3016250"/>
          <p14:tracePt t="31632" x="2000250" y="3016250"/>
          <p14:tracePt t="31734" x="2006600" y="3016250"/>
          <p14:tracePt t="31782" x="2012950" y="3016250"/>
          <p14:tracePt t="31817" x="2019300" y="3016250"/>
          <p14:tracePt t="31879" x="2025650" y="3016250"/>
          <p14:tracePt t="31990" x="2032000" y="3016250"/>
          <p14:tracePt t="32065" x="2038350" y="3016250"/>
          <p14:tracePt t="32100" x="2044700" y="3016250"/>
          <p14:tracePt t="32122" x="2051050" y="3016250"/>
          <p14:tracePt t="32149" x="2057400" y="3016250"/>
          <p14:tracePt t="32162" x="2063750" y="3016250"/>
          <p14:tracePt t="32176" x="2070100" y="3016250"/>
          <p14:tracePt t="32190" x="2076450" y="3016250"/>
          <p14:tracePt t="32199" x="2089150" y="3016250"/>
          <p14:tracePt t="32217" x="2101850" y="3016250"/>
          <p14:tracePt t="32232" x="2139950" y="3016250"/>
          <p14:tracePt t="32250" x="2184400" y="3016250"/>
          <p14:tracePt t="32266" x="2235200" y="3009900"/>
          <p14:tracePt t="32282" x="2273300" y="3009900"/>
          <p14:tracePt t="32299" x="2298700" y="3003550"/>
          <p14:tracePt t="32316" x="2343150" y="3003550"/>
          <p14:tracePt t="32333" x="2393950" y="2997200"/>
          <p14:tracePt t="32349" x="2444750" y="2997200"/>
          <p14:tracePt t="32366" x="2489200" y="2997200"/>
          <p14:tracePt t="32382" x="2559050" y="2997200"/>
          <p14:tracePt t="32399" x="2597150" y="2997200"/>
          <p14:tracePt t="32416" x="2647950" y="2997200"/>
          <p14:tracePt t="32432" x="2679700" y="2997200"/>
          <p14:tracePt t="32449" x="2717800" y="3003550"/>
          <p14:tracePt t="32455" x="2730500" y="3009900"/>
          <p14:tracePt t="32465" x="2762250" y="3009900"/>
          <p14:tracePt t="32482" x="2781300" y="3009900"/>
          <p14:tracePt t="32499" x="2794000" y="3009900"/>
          <p14:tracePt t="32515" x="2832100" y="3009900"/>
          <p14:tracePt t="32532" x="2876550" y="3009900"/>
          <p14:tracePt t="32548" x="2952750" y="3009900"/>
          <p14:tracePt t="32565" x="2984500" y="3009900"/>
          <p14:tracePt t="32582" x="3009900" y="3009900"/>
          <p14:tracePt t="32599" x="3054350" y="3009900"/>
          <p14:tracePt t="32616" x="3092450" y="3009900"/>
          <p14:tracePt t="32632" x="3143250" y="3009900"/>
          <p14:tracePt t="32649" x="3263900" y="3009900"/>
          <p14:tracePt t="32665" x="3340100" y="3009900"/>
          <p14:tracePt t="32682" x="3409950" y="3009900"/>
          <p14:tracePt t="32700" x="3467100" y="3009900"/>
          <p14:tracePt t="32715" x="3505200" y="3009900"/>
          <p14:tracePt t="32732" x="3543300" y="3009900"/>
          <p14:tracePt t="32749" x="3587750" y="3009900"/>
          <p14:tracePt t="32765" x="3625850" y="3009900"/>
          <p14:tracePt t="32783" x="3651250" y="3009900"/>
          <p14:tracePt t="32799" x="3657600" y="3009900"/>
          <p14:tracePt t="32815" x="3670300" y="3009900"/>
          <p14:tracePt t="32832" x="3683000" y="3009900"/>
          <p14:tracePt t="32849" x="3702050" y="3009900"/>
          <p14:tracePt t="32866" x="3721100" y="3009900"/>
          <p14:tracePt t="32882" x="3740150" y="3009900"/>
          <p14:tracePt t="32899" x="3752850" y="3009900"/>
          <p14:tracePt t="32915" x="3778250" y="3009900"/>
          <p14:tracePt t="32932" x="3797300" y="3016250"/>
          <p14:tracePt t="32949" x="3835400" y="3016250"/>
          <p14:tracePt t="32965" x="3873500" y="3016250"/>
          <p14:tracePt t="32971" x="3892550" y="3022600"/>
          <p14:tracePt t="32983" x="3924300" y="3022600"/>
          <p14:tracePt t="32999" x="3962400" y="3022600"/>
          <p14:tracePt t="33015" x="3994150" y="3022600"/>
          <p14:tracePt t="33032" x="4025900" y="3022600"/>
          <p14:tracePt t="33049" x="4076700" y="3022600"/>
          <p14:tracePt t="33066" x="4114800" y="3022600"/>
          <p14:tracePt t="33082" x="4133850" y="3022600"/>
          <p14:tracePt t="33099" x="4146550" y="3022600"/>
          <p14:tracePt t="33115" x="4165600" y="3022600"/>
          <p14:tracePt t="33132" x="4171950" y="3022600"/>
          <p14:tracePt t="33165" x="4178300" y="3022600"/>
          <p14:tracePt t="33213" x="4152900" y="3028950"/>
          <p14:tracePt t="33220" x="4121150" y="3041650"/>
          <p14:tracePt t="33232" x="3987800" y="3092450"/>
          <p14:tracePt t="33248" x="3384550" y="3276600"/>
          <p14:tracePt t="33267" x="3048000" y="3314700"/>
          <p14:tracePt t="33282" x="2927350" y="3327400"/>
          <p14:tracePt t="33299" x="2838450" y="3340100"/>
          <p14:tracePt t="33315" x="2736850" y="3352800"/>
          <p14:tracePt t="33332" x="2597150" y="3365500"/>
          <p14:tracePt t="33350" x="2527300" y="3378200"/>
          <p14:tracePt t="33365" x="2495550" y="3384550"/>
          <p14:tracePt t="33382" x="2457450" y="3384550"/>
          <p14:tracePt t="33399" x="2387600" y="3390900"/>
          <p14:tracePt t="33415" x="2260600" y="3397250"/>
          <p14:tracePt t="33433" x="2178050" y="3397250"/>
          <p14:tracePt t="33449" x="2146300" y="3403600"/>
          <p14:tracePt t="33465" x="2120900" y="3403600"/>
          <p14:tracePt t="33482" x="2082800" y="3403600"/>
          <p14:tracePt t="33498" x="2057400" y="3403600"/>
          <p14:tracePt t="33515" x="2038350" y="3403600"/>
          <p14:tracePt t="33532" x="2019300" y="3403600"/>
          <p14:tracePt t="33549" x="2012950" y="3403600"/>
          <p14:tracePt t="33565" x="2006600" y="3403600"/>
          <p14:tracePt t="33582" x="2000250" y="3403600"/>
          <p14:tracePt t="33628" x="2000250" y="3397250"/>
          <p14:tracePt t="33656" x="2000250" y="3390900"/>
          <p14:tracePt t="33684" x="2006600" y="3390900"/>
          <p14:tracePt t="33690" x="2012950" y="3390900"/>
          <p14:tracePt t="33705" x="2019300" y="3390900"/>
          <p14:tracePt t="33716" x="2032000" y="3390900"/>
          <p14:tracePt t="33732" x="2044700" y="3390900"/>
          <p14:tracePt t="33749" x="2057400" y="3390900"/>
          <p14:tracePt t="33765" x="2082800" y="3390900"/>
          <p14:tracePt t="33782" x="2120900" y="3390900"/>
          <p14:tracePt t="33799" x="2222500" y="3390900"/>
          <p14:tracePt t="33817" x="2273300" y="3390900"/>
          <p14:tracePt t="33832" x="2343150" y="3390900"/>
          <p14:tracePt t="33848" x="2393950" y="3390900"/>
          <p14:tracePt t="33865" x="2413000" y="3390900"/>
          <p14:tracePt t="33882" x="2457450" y="3390900"/>
          <p14:tracePt t="33898" x="2501900" y="3390900"/>
          <p14:tracePt t="33916" x="2565400" y="3390900"/>
          <p14:tracePt t="33932" x="2660650" y="3397250"/>
          <p14:tracePt t="33949" x="2692400" y="3403600"/>
          <p14:tracePt t="33966" x="2724150" y="3403600"/>
          <p14:tracePt t="33982" x="2730500" y="3403600"/>
          <p14:tracePt t="33999" x="2749550" y="3403600"/>
          <p14:tracePt t="34016" x="2755900" y="3403600"/>
          <p14:tracePt t="34032" x="2762250" y="3403600"/>
          <p14:tracePt t="34048" x="2768600" y="3403600"/>
          <p14:tracePt t="34065" x="2774950" y="3403600"/>
          <p14:tracePt t="34082" x="2781300" y="3403600"/>
          <p14:tracePt t="34098" x="2787650" y="3403600"/>
          <p14:tracePt t="34115" x="2794000" y="3403600"/>
          <p14:tracePt t="34132" x="2813050" y="3403600"/>
          <p14:tracePt t="34149" x="2838450" y="3403600"/>
          <p14:tracePt t="34165" x="2870200" y="3403600"/>
          <p14:tracePt t="34182" x="2908300" y="3390900"/>
          <p14:tracePt t="34199" x="2933700" y="3384550"/>
          <p14:tracePt t="34215" x="2978150" y="3378200"/>
          <p14:tracePt t="34232" x="3022600" y="3371850"/>
          <p14:tracePt t="34249" x="3079750" y="3371850"/>
          <p14:tracePt t="34265" x="3117850" y="3365500"/>
          <p14:tracePt t="34282" x="3162300" y="3359150"/>
          <p14:tracePt t="34298" x="3206750" y="3352800"/>
          <p14:tracePt t="34315" x="3238500" y="3346450"/>
          <p14:tracePt t="34332" x="3282950" y="3340100"/>
          <p14:tracePt t="34348" x="3333750" y="3340100"/>
          <p14:tracePt t="34366" x="3397250" y="3340100"/>
          <p14:tracePt t="34382" x="3435350" y="3333750"/>
          <p14:tracePt t="34399" x="3460750" y="3333750"/>
          <p14:tracePt t="34415" x="3473450" y="3333750"/>
          <p14:tracePt t="34432" x="3492500" y="3333750"/>
          <p14:tracePt t="34449" x="3511550" y="3333750"/>
          <p14:tracePt t="34465" x="3517900" y="3333750"/>
          <p14:tracePt t="34482" x="3524250" y="3333750"/>
          <p14:tracePt t="34498" x="3530600" y="3333750"/>
          <p14:tracePt t="34519" x="3536950" y="3333750"/>
          <p14:tracePt t="34533" x="3543300" y="3333750"/>
          <p14:tracePt t="34548" x="3549650" y="3327400"/>
          <p14:tracePt t="34565" x="3587750" y="3321050"/>
          <p14:tracePt t="34582" x="3651250" y="3314700"/>
          <p14:tracePt t="34598" x="3752850" y="3302000"/>
          <p14:tracePt t="34615" x="3822700" y="3289300"/>
          <p14:tracePt t="34632" x="3873500" y="3282950"/>
          <p14:tracePt t="34649" x="4000500" y="3282950"/>
          <p14:tracePt t="34665" x="4095750" y="3282950"/>
          <p14:tracePt t="34682" x="4184650" y="3282950"/>
          <p14:tracePt t="34698" x="4279900" y="3282950"/>
          <p14:tracePt t="34715" x="4413250" y="3289300"/>
          <p14:tracePt t="34733" x="4483100" y="3295650"/>
          <p14:tracePt t="34748" x="4508500" y="3295650"/>
          <p14:tracePt t="34765" x="4521200" y="3295650"/>
          <p14:tracePt t="34782" x="4533900" y="3295650"/>
          <p14:tracePt t="34798" x="4540250" y="3295650"/>
          <p14:tracePt t="34815" x="4552950" y="3295650"/>
          <p14:tracePt t="34848" x="4559300" y="3295650"/>
          <p14:tracePt t="34866" x="4565650" y="3302000"/>
          <p14:tracePt t="35149" x="4559300" y="3302000"/>
          <p14:tracePt t="35156" x="4552950" y="3302000"/>
          <p14:tracePt t="35165" x="4546600" y="3302000"/>
          <p14:tracePt t="35182" x="4464050" y="3308350"/>
          <p14:tracePt t="35198" x="4114800" y="3340100"/>
          <p14:tracePt t="35215" x="3416300" y="3403600"/>
          <p14:tracePt t="35232" x="2990850" y="3422650"/>
          <p14:tracePt t="35248" x="2724150" y="3441700"/>
          <p14:tracePt t="35265" x="2565400" y="3454400"/>
          <p14:tracePt t="35281" x="2330450" y="3467100"/>
          <p14:tracePt t="35299" x="2235200" y="3473450"/>
          <p14:tracePt t="35315" x="2146300" y="3479800"/>
          <p14:tracePt t="35332" x="2089150" y="3479800"/>
          <p14:tracePt t="35348" x="2038350" y="3486150"/>
          <p14:tracePt t="35365" x="2012950" y="3486150"/>
          <p14:tracePt t="35383" x="1981200" y="3486150"/>
          <p14:tracePt t="35398" x="1962150" y="3486150"/>
          <p14:tracePt t="35415" x="1930400" y="3486150"/>
          <p14:tracePt t="35431" x="1911350" y="3486150"/>
          <p14:tracePt t="35448" x="1892300" y="3486150"/>
          <p14:tracePt t="35465" x="1885950" y="3486150"/>
          <p14:tracePt t="35481" x="1879600" y="3486150"/>
          <p14:tracePt t="35498" x="1873250" y="3486150"/>
          <p14:tracePt t="35514" x="1866900" y="3479800"/>
          <p14:tracePt t="35531" x="1860550" y="3479800"/>
          <p14:tracePt t="35668" x="1866900" y="3479800"/>
          <p14:tracePt t="35710" x="1873250" y="3479800"/>
          <p14:tracePt t="35758" x="1879600" y="3479800"/>
          <p14:tracePt t="35855" x="1885950" y="3479800"/>
          <p14:tracePt t="37209" x="1885950" y="3486150"/>
          <p14:tracePt t="37217" x="1879600" y="3486150"/>
          <p14:tracePt t="37223" x="1879600" y="3492500"/>
          <p14:tracePt t="37257" x="1879600" y="3498850"/>
          <p14:tracePt t="37264" x="1873250" y="3505200"/>
          <p14:tracePt t="37272" x="1866900" y="3511550"/>
          <p14:tracePt t="37281" x="1860550" y="3530600"/>
          <p14:tracePt t="37298" x="1847850" y="3575050"/>
          <p14:tracePt t="37314" x="1822450" y="3632200"/>
          <p14:tracePt t="37331" x="1822450" y="3657600"/>
          <p14:tracePt t="37348" x="1809750" y="3676650"/>
          <p14:tracePt t="37364" x="1809750" y="3683000"/>
          <p14:tracePt t="37381" x="1809750" y="3695700"/>
          <p14:tracePt t="37397" x="1809750" y="3702050"/>
          <p14:tracePt t="37415" x="1809750" y="3708400"/>
          <p14:tracePt t="37431" x="1809750" y="3714750"/>
          <p14:tracePt t="37452" x="1809750" y="3721100"/>
          <p14:tracePt t="37554" x="1809750" y="3727450"/>
          <p14:tracePt t="37603" x="1809750" y="3733800"/>
          <p14:tracePt t="37645" x="1809750" y="3740150"/>
          <p14:tracePt t="38025" x="1816100" y="3740150"/>
          <p14:tracePt t="38087" x="1822450" y="3740150"/>
          <p14:tracePt t="39352" x="1828800" y="3740150"/>
          <p14:tracePt t="39401" x="1835150" y="3740150"/>
          <p14:tracePt t="39421" x="1841500" y="3740150"/>
          <p14:tracePt t="39456" x="1847850" y="3740150"/>
          <p14:tracePt t="39483" x="1854200" y="3740150"/>
          <p14:tracePt t="39504" x="1860550" y="3740150"/>
          <p14:tracePt t="39520" x="1866900" y="3740150"/>
          <p14:tracePt t="39533" x="1879600" y="3740150"/>
          <p14:tracePt t="39539" x="1885950" y="3740150"/>
          <p14:tracePt t="39547" x="1905000" y="3740150"/>
          <p14:tracePt t="39564" x="1962150" y="3746500"/>
          <p14:tracePt t="39580" x="2070100" y="3752850"/>
          <p14:tracePt t="39597" x="2165350" y="3752850"/>
          <p14:tracePt t="39614" x="2305050" y="3752850"/>
          <p14:tracePt t="39630" x="2508250" y="3752850"/>
          <p14:tracePt t="39648" x="2667000" y="3752850"/>
          <p14:tracePt t="39664" x="2774950" y="3759200"/>
          <p14:tracePt t="39680" x="2889250" y="3759200"/>
          <p14:tracePt t="39697" x="3028950" y="3765550"/>
          <p14:tracePt t="39713" x="3168650" y="3778250"/>
          <p14:tracePt t="39731" x="3371850" y="3790950"/>
          <p14:tracePt t="39747" x="3594100" y="3790950"/>
          <p14:tracePt t="39764" x="3702050" y="3790950"/>
          <p14:tracePt t="39780" x="3822700" y="3790950"/>
          <p14:tracePt t="39797" x="3892550" y="3784600"/>
          <p14:tracePt t="39815" x="3949700" y="3778250"/>
          <p14:tracePt t="39830" x="3975100" y="3778250"/>
          <p14:tracePt t="39847" x="4000500" y="3771900"/>
          <p14:tracePt t="39864" x="4019550" y="3771900"/>
          <p14:tracePt t="39880" x="4032250" y="3771900"/>
          <p14:tracePt t="39898" x="4038600" y="3771900"/>
          <p14:tracePt t="39914" x="4044950" y="3771900"/>
          <p14:tracePt t="39930" x="4051300" y="3771900"/>
          <p14:tracePt t="39964" x="4057650" y="3771900"/>
          <p14:tracePt t="41578" x="4273550" y="3683000"/>
          <p14:tracePt t="41584" x="4724400" y="3524250"/>
          <p14:tracePt t="41598" x="5264150" y="3371850"/>
          <p14:tracePt t="41613" x="5848350" y="3289300"/>
          <p14:tracePt t="41630" x="6362700" y="3232150"/>
          <p14:tracePt t="41635" x="6629400" y="3206750"/>
          <p14:tracePt t="41646" x="6978650" y="3194050"/>
          <p14:tracePt t="41663" x="7334250" y="3200400"/>
          <p14:tracePt t="41680" x="7715250" y="3213100"/>
          <p14:tracePt t="41697" x="8293100" y="3251200"/>
          <p14:tracePt t="41713" x="8642350" y="3302000"/>
          <p14:tracePt t="41730" x="8953500" y="3384550"/>
          <p14:tracePt t="41746" x="9118600" y="3429000"/>
          <p14:tracePt t="41763" x="9213850" y="3467100"/>
          <p14:tracePt t="41780" x="9309100" y="3511550"/>
          <p14:tracePt t="41797" x="9398000" y="3562350"/>
          <p14:tracePt t="41813" x="9518650" y="3625850"/>
          <p14:tracePt t="41830" x="9563100" y="3663950"/>
          <p14:tracePt t="41846" x="9575800" y="3670300"/>
          <p14:tracePt t="41863" x="9582150" y="3676650"/>
          <p14:tracePt t="41958" x="9575800" y="3676650"/>
          <p14:tracePt t="41966" x="9569450" y="3670300"/>
          <p14:tracePt t="41979" x="9556750" y="3663950"/>
          <p14:tracePt t="41986" x="9525000" y="3651250"/>
          <p14:tracePt t="41997" x="9436100" y="3625850"/>
          <p14:tracePt t="42013" x="8788400" y="3384550"/>
          <p14:tracePt t="42030" x="8318500" y="3257550"/>
          <p14:tracePt t="42046" x="7956550" y="3187700"/>
          <p14:tracePt t="42063" x="7416800" y="3130550"/>
          <p14:tracePt t="42081" x="6845300" y="3117850"/>
          <p14:tracePt t="42096" x="6470650" y="3124200"/>
          <p14:tracePt t="42113" x="6153150" y="3143250"/>
          <p14:tracePt t="42130" x="5765800" y="3181350"/>
          <p14:tracePt t="42133" x="5626100" y="3200400"/>
          <p14:tracePt t="42146" x="5340350" y="3244850"/>
          <p14:tracePt t="42164" x="4883150" y="3327400"/>
          <p14:tracePt t="42180" x="4648200" y="3390900"/>
          <p14:tracePt t="42196" x="4464050" y="3441700"/>
          <p14:tracePt t="42213" x="4292600" y="3536950"/>
          <p14:tracePt t="42230" x="4210050" y="3581400"/>
          <p14:tracePt t="42247" x="4133850" y="3619500"/>
          <p14:tracePt t="42263" x="4121150" y="3625850"/>
          <p14:tracePt t="42280" x="4108450" y="3638550"/>
          <p14:tracePt t="42296" x="4102100" y="3644900"/>
          <p14:tracePt t="42313" x="4102100" y="3657600"/>
          <p14:tracePt t="42330" x="4089400" y="3689350"/>
          <p14:tracePt t="42346" x="4083050" y="3746500"/>
          <p14:tracePt t="42363" x="4083050" y="3765550"/>
          <p14:tracePt t="42380" x="4083050" y="3771900"/>
          <p14:tracePt t="42396" x="4089400" y="3784600"/>
          <p14:tracePt t="42413" x="4197350" y="3784600"/>
          <p14:tracePt t="42430" x="4749800" y="3702050"/>
          <p14:tracePt t="42447" x="5810250" y="3460750"/>
          <p14:tracePt t="42463" x="6242050" y="3403600"/>
          <p14:tracePt t="42480" x="6724650" y="3327400"/>
          <p14:tracePt t="42496" x="7283450" y="3289300"/>
          <p14:tracePt t="42513" x="7677150" y="3276600"/>
          <p14:tracePt t="42530" x="8070850" y="3282950"/>
          <p14:tracePt t="42546" x="8585200" y="3314700"/>
          <p14:tracePt t="42563" x="8877300" y="3359150"/>
          <p14:tracePt t="42579" x="9080500" y="3397250"/>
          <p14:tracePt t="42596" x="9194800" y="3429000"/>
          <p14:tracePt t="42613" x="9290050" y="3460750"/>
          <p14:tracePt t="42630" x="9309100" y="3467100"/>
          <p14:tracePt t="42647" x="9315450" y="3467100"/>
          <p14:tracePt t="42663" x="9321800" y="3467100"/>
          <p14:tracePt t="43097" x="9315450" y="3460750"/>
          <p14:tracePt t="43133" x="9309100" y="3460750"/>
          <p14:tracePt t="43139" x="9309100" y="3454400"/>
          <p14:tracePt t="43146" x="9302750" y="3454400"/>
          <p14:tracePt t="43163" x="9296400" y="3448050"/>
          <p14:tracePt t="43179" x="9277350" y="3435350"/>
          <p14:tracePt t="43196" x="9220200" y="3422650"/>
          <p14:tracePt t="43214" x="9061450" y="3371850"/>
          <p14:tracePt t="43229" x="8782050" y="3302000"/>
          <p14:tracePt t="43246" x="8274050" y="3181350"/>
          <p14:tracePt t="43263" x="7658100" y="3111500"/>
          <p14:tracePt t="43279" x="7366000" y="3092450"/>
          <p14:tracePt t="43297" x="6769100" y="3086100"/>
          <p14:tracePt t="43313" x="6330950" y="3111500"/>
          <p14:tracePt t="43329" x="5918200" y="3155950"/>
          <p14:tracePt t="43346" x="5035550" y="3327400"/>
          <p14:tracePt t="43363" x="4476750" y="3409950"/>
          <p14:tracePt t="43380" x="3810000" y="3568700"/>
          <p14:tracePt t="43396" x="3479800" y="3670300"/>
          <p14:tracePt t="43413" x="3143250" y="3816350"/>
          <p14:tracePt t="43429" x="2800350" y="3943350"/>
          <p14:tracePt t="43446" x="2584450" y="4032250"/>
          <p14:tracePt t="43463" x="2444750" y="4089400"/>
          <p14:tracePt t="43479" x="2273300" y="4146550"/>
          <p14:tracePt t="43497" x="2127250" y="4191000"/>
          <p14:tracePt t="43513" x="2076450" y="4210050"/>
          <p14:tracePt t="43529" x="2038350" y="4222750"/>
          <p14:tracePt t="43546" x="2006600" y="4235450"/>
          <p14:tracePt t="43562" x="1993900" y="4235450"/>
          <p14:tracePt t="43580" x="1987550" y="4235450"/>
          <p14:tracePt t="43596" x="1974850" y="4235450"/>
          <p14:tracePt t="43613" x="1968500" y="4235450"/>
          <p14:tracePt t="43629" x="1962150" y="4235450"/>
          <p14:tracePt t="43663" x="1955800" y="4235450"/>
          <p14:tracePt t="43679" x="1949450" y="4235450"/>
          <p14:tracePt t="43697" x="1943100" y="4235450"/>
          <p14:tracePt t="43713" x="1943100" y="4229100"/>
          <p14:tracePt t="43782" x="1949450" y="4229100"/>
          <p14:tracePt t="43810" x="1955800" y="4229100"/>
          <p14:tracePt t="43858" x="1962150" y="4229100"/>
          <p14:tracePt t="43893" x="1968500" y="4229100"/>
          <p14:tracePt t="43906" x="1968500" y="4222750"/>
          <p14:tracePt t="43927" x="1968500" y="4216400"/>
          <p14:tracePt t="43941" x="1974850" y="4216400"/>
          <p14:tracePt t="43969" x="1981200" y="4216400"/>
          <p14:tracePt t="43982" x="1981200" y="4210050"/>
          <p14:tracePt t="43989" x="1987550" y="4210050"/>
          <p14:tracePt t="43996" x="1987550" y="4203700"/>
          <p14:tracePt t="44013" x="1987550" y="4197350"/>
          <p14:tracePt t="44032" x="1993900" y="4197350"/>
          <p14:tracePt t="44046" x="2000250" y="4197350"/>
          <p14:tracePt t="44064" x="2000250" y="4184650"/>
          <p14:tracePt t="44079" x="2006600" y="4184650"/>
          <p14:tracePt t="44096" x="2012950" y="4184650"/>
          <p14:tracePt t="44113" x="2019300" y="4184650"/>
          <p14:tracePt t="44129" x="2019300" y="4178300"/>
          <p14:tracePt t="44146" x="2025650" y="4178300"/>
          <p14:tracePt t="44163" x="2032000" y="4178300"/>
          <p14:tracePt t="44293" x="2038350" y="4171950"/>
          <p14:tracePt t="44316" x="2044700" y="4171950"/>
          <p14:tracePt t="44321" x="2044700" y="4165600"/>
          <p14:tracePt t="44342" x="2051050" y="4165600"/>
          <p14:tracePt t="44349" x="2057400" y="4165600"/>
          <p14:tracePt t="44363" x="2076450" y="4152900"/>
          <p14:tracePt t="44379" x="2108200" y="4146550"/>
          <p14:tracePt t="44396" x="2159000" y="4121150"/>
          <p14:tracePt t="44413" x="2190750" y="4114800"/>
          <p14:tracePt t="44429" x="2222500" y="4108450"/>
          <p14:tracePt t="44446" x="2260600" y="4089400"/>
          <p14:tracePt t="44463" x="2279650" y="4089400"/>
          <p14:tracePt t="44479" x="2311400" y="4076700"/>
          <p14:tracePt t="44496" x="2336800" y="4076700"/>
          <p14:tracePt t="44513" x="2362200" y="4070350"/>
          <p14:tracePt t="44529" x="2374900" y="4070350"/>
          <p14:tracePt t="44548" x="2387600" y="4070350"/>
          <p14:tracePt t="44562" x="2393950" y="4070350"/>
          <p14:tracePt t="44579" x="2400300" y="4070350"/>
          <p14:tracePt t="44596" x="2406650" y="4070350"/>
          <p14:tracePt t="44612" x="2413000" y="4070350"/>
          <p14:tracePt t="44629" x="2419350" y="4070350"/>
          <p14:tracePt t="45592" x="2413000" y="4070350"/>
          <p14:tracePt t="45599" x="2406650" y="4070350"/>
          <p14:tracePt t="45612" x="2381250" y="4070350"/>
          <p14:tracePt t="45629" x="2336800" y="4070350"/>
          <p14:tracePt t="45646" x="2273300" y="4057650"/>
          <p14:tracePt t="45662" x="2247900" y="4057650"/>
          <p14:tracePt t="45668" x="2235200" y="4057650"/>
          <p14:tracePt t="45679" x="2228850" y="4051300"/>
          <p14:tracePt t="45696" x="2209800" y="4044950"/>
          <p14:tracePt t="45712" x="2197100" y="4044950"/>
          <p14:tracePt t="45729" x="2159000" y="4038600"/>
          <p14:tracePt t="45746" x="2139950" y="4032250"/>
          <p14:tracePt t="45763" x="2120900" y="4025900"/>
          <p14:tracePt t="45779" x="2101850" y="4025900"/>
          <p14:tracePt t="45795" x="2095500" y="4025900"/>
          <p14:tracePt t="45812" x="2089150" y="4025900"/>
          <p14:tracePt t="45829" x="2076450" y="4025900"/>
          <p14:tracePt t="45846" x="2070100" y="4025900"/>
          <p14:tracePt t="45862" x="2070100" y="4019550"/>
          <p14:tracePt t="45879" x="2063750" y="4019550"/>
          <p14:tracePt t="45986" x="2070100" y="4019550"/>
          <p14:tracePt t="46007" x="2076450" y="4019550"/>
          <p14:tracePt t="46041" x="2082800" y="4019550"/>
          <p14:tracePt t="46139" x="2089150" y="4019550"/>
          <p14:tracePt t="46214" x="2095500" y="4019550"/>
          <p14:tracePt t="46360" x="2101850" y="4019550"/>
          <p14:tracePt t="46470" x="2108200" y="4019550"/>
          <p14:tracePt t="46497" x="2114550" y="4019550"/>
          <p14:tracePt t="46560" x="2120900" y="4019550"/>
          <p14:tracePt t="46587" x="2127250" y="4019550"/>
          <p14:tracePt t="46623" x="2133600" y="4019550"/>
          <p14:tracePt t="46642" x="2139950" y="4019550"/>
          <p14:tracePt t="46657" x="2146300" y="4019550"/>
          <p14:tracePt t="46665" x="2152650" y="4019550"/>
          <p14:tracePt t="46679" x="2171700" y="4019550"/>
          <p14:tracePt t="46696" x="2190750" y="4019550"/>
          <p14:tracePt t="46712" x="2203450" y="4019550"/>
          <p14:tracePt t="46729" x="2216150" y="4019550"/>
          <p14:tracePt t="46745" x="2241550" y="4019550"/>
          <p14:tracePt t="46762" x="2254250" y="4019550"/>
          <p14:tracePt t="46779" x="2273300" y="4019550"/>
          <p14:tracePt t="46795" x="2279650" y="4019550"/>
          <p14:tracePt t="46812" x="2292350" y="4019550"/>
          <p14:tracePt t="46829" x="2305050" y="4019550"/>
          <p14:tracePt t="46845" x="2324100" y="4019550"/>
          <p14:tracePt t="46862" x="2336800" y="4019550"/>
          <p14:tracePt t="46879" x="2349500" y="4019550"/>
          <p14:tracePt t="46895" x="2362200" y="4019550"/>
          <p14:tracePt t="46912" x="2381250" y="4019550"/>
          <p14:tracePt t="46929" x="2393950" y="4019550"/>
          <p14:tracePt t="46946" x="2419350" y="4019550"/>
          <p14:tracePt t="46962" x="2432050" y="4019550"/>
          <p14:tracePt t="46980" x="2457450" y="4019550"/>
          <p14:tracePt t="46995" x="2476500" y="4019550"/>
          <p14:tracePt t="47012" x="2495550" y="4019550"/>
          <p14:tracePt t="47029" x="2514600" y="4019550"/>
          <p14:tracePt t="47045" x="2520950" y="4019550"/>
          <p14:tracePt t="47063" x="2540000" y="4019550"/>
          <p14:tracePt t="47079" x="2552700" y="4019550"/>
          <p14:tracePt t="47095" x="2565400" y="4019550"/>
          <p14:tracePt t="47112" x="2578100" y="4019550"/>
          <p14:tracePt t="47129" x="2590800" y="4019550"/>
          <p14:tracePt t="47146" x="2597150" y="4019550"/>
          <p14:tracePt t="47162" x="2609850" y="4019550"/>
          <p14:tracePt t="47179" x="2616200" y="4019550"/>
          <p14:tracePt t="47195" x="2628900" y="4019550"/>
          <p14:tracePt t="47212" x="2635250" y="4019550"/>
          <p14:tracePt t="47229" x="2641600" y="4019550"/>
          <p14:tracePt t="47245" x="2654300" y="4019550"/>
          <p14:tracePt t="47263" x="2660650" y="4019550"/>
          <p14:tracePt t="47295" x="2673350" y="4019550"/>
          <p14:tracePt t="47312" x="2679700" y="4019550"/>
          <p14:tracePt t="47329" x="2692400" y="4019550"/>
          <p14:tracePt t="47346" x="2698750" y="4019550"/>
          <p14:tracePt t="47362" x="2705100" y="4019550"/>
          <p14:tracePt t="47395" x="2711450" y="4019550"/>
          <p14:tracePt t="47412" x="2717800" y="4019550"/>
          <p14:tracePt t="47429" x="2724150" y="4019550"/>
          <p14:tracePt t="47472" x="2730500" y="4019550"/>
          <p14:tracePt t="47493" x="2736850" y="4019550"/>
          <p14:tracePt t="47527" x="2743200" y="4019550"/>
          <p14:tracePt t="47541" x="2749550" y="4019550"/>
          <p14:tracePt t="47569" x="2755900" y="4019550"/>
          <p14:tracePt t="47575" x="2762250" y="4013200"/>
          <p14:tracePt t="47584" x="2768600" y="4013200"/>
          <p14:tracePt t="47598" x="2774950" y="4013200"/>
          <p14:tracePt t="47612" x="2794000" y="4013200"/>
          <p14:tracePt t="47629" x="2819400" y="4006850"/>
          <p14:tracePt t="47645" x="2832100" y="4006850"/>
          <p14:tracePt t="47661" x="2851150" y="4006850"/>
          <p14:tracePt t="47678" x="2863850" y="4006850"/>
          <p14:tracePt t="47695" x="2876550" y="4006850"/>
          <p14:tracePt t="47712" x="2895600" y="4000500"/>
          <p14:tracePt t="47728" x="2908300" y="4000500"/>
          <p14:tracePt t="47745" x="2921000" y="3994150"/>
          <p14:tracePt t="47761" x="2946400" y="3987800"/>
          <p14:tracePt t="47778" x="2965450" y="3987800"/>
          <p14:tracePt t="47795" x="3009900" y="3981450"/>
          <p14:tracePt t="47812" x="3048000" y="3981450"/>
          <p14:tracePt t="47829" x="3079750" y="3981450"/>
          <p14:tracePt t="47845" x="3124200" y="3981450"/>
          <p14:tracePt t="47862" x="3136900" y="3981450"/>
          <p14:tracePt t="47878" x="3162300" y="3975100"/>
          <p14:tracePt t="47895" x="3181350" y="3975100"/>
          <p14:tracePt t="47912" x="3206750" y="3975100"/>
          <p14:tracePt t="47928" x="3295650" y="3981450"/>
          <p14:tracePt t="47945" x="3403600" y="3994150"/>
          <p14:tracePt t="47962" x="3530600" y="4025900"/>
          <p14:tracePt t="47978" x="3568700" y="4032250"/>
          <p14:tracePt t="47996" x="3606800" y="4038600"/>
          <p14:tracePt t="48011" x="3638550" y="4051300"/>
          <p14:tracePt t="48029" x="3670300" y="4051300"/>
          <p14:tracePt t="48045" x="3708400" y="4064000"/>
          <p14:tracePt t="48062" x="3733800" y="4070350"/>
          <p14:tracePt t="48079" x="3759200" y="4076700"/>
          <p14:tracePt t="48095" x="3778250" y="4076700"/>
          <p14:tracePt t="48112" x="3784600" y="4076700"/>
          <p14:tracePt t="48128" x="3797300" y="4076700"/>
          <p14:tracePt t="48145" x="3810000" y="4076700"/>
          <p14:tracePt t="48178" x="3816350" y="4076700"/>
          <p14:tracePt t="48196" x="3822700" y="4076700"/>
          <p14:tracePt t="48211" x="3829050" y="4076700"/>
          <p14:tracePt t="48273" x="3835400" y="4076700"/>
          <p14:tracePt t="48315" x="3841750" y="4076700"/>
          <p14:tracePt t="48336" x="3848100" y="4076700"/>
          <p14:tracePt t="48342" x="3854450" y="4076700"/>
          <p14:tracePt t="48351" x="3860800" y="4076700"/>
          <p14:tracePt t="48362" x="3873500" y="4076700"/>
          <p14:tracePt t="48378" x="3911600" y="4076700"/>
          <p14:tracePt t="48395" x="3937000" y="4070350"/>
          <p14:tracePt t="48411" x="3968750" y="4070350"/>
          <p14:tracePt t="48428" x="3987800" y="4070350"/>
          <p14:tracePt t="48445" x="4000500" y="4070350"/>
          <p14:tracePt t="48461" x="4019550" y="4070350"/>
          <p14:tracePt t="48495" x="4038600" y="4070350"/>
          <p14:tracePt t="48529" x="4044950" y="4070350"/>
          <p14:tracePt t="48545" x="4051300" y="4070350"/>
          <p14:tracePt t="48626" x="4044950" y="4070350"/>
          <p14:tracePt t="48634" x="4044950" y="4064000"/>
          <p14:tracePt t="48662" x="4038600" y="4064000"/>
          <p14:tracePt t="48682" x="4032250" y="4064000"/>
          <p14:tracePt t="48702" x="4025900" y="4064000"/>
          <p14:tracePt t="48736" x="4025900" y="4057650"/>
          <p14:tracePt t="48751" x="4019550" y="4057650"/>
          <p14:tracePt t="48765" x="4013200" y="4057650"/>
          <p14:tracePt t="48820" x="4006850" y="4057650"/>
          <p14:tracePt t="48840" x="4000500" y="4057650"/>
          <p14:tracePt t="48882" x="3994150" y="4057650"/>
          <p14:tracePt t="48965" x="3987800" y="4057650"/>
          <p14:tracePt t="48972" x="3987800" y="4051300"/>
          <p14:tracePt t="50699" x="3981450" y="4051300"/>
          <p14:tracePt t="50741" x="3975100" y="4051300"/>
          <p14:tracePt t="50776" x="3968750" y="4051300"/>
          <p14:tracePt t="50831" x="3962400" y="4051300"/>
          <p14:tracePt t="50873" x="3956050" y="4051300"/>
          <p14:tracePt t="50893" x="3949700" y="4051300"/>
          <p14:tracePt t="50921" x="3943350" y="4051300"/>
          <p14:tracePt t="50942" x="3937000" y="4051300"/>
          <p14:tracePt t="50956" x="3930650" y="4051300"/>
          <p14:tracePt t="50991" x="3924300" y="4051300"/>
          <p14:tracePt t="51004" x="3917950" y="4051300"/>
          <p14:tracePt t="51033" x="3917950" y="4057650"/>
          <p14:tracePt t="51038" x="3911600" y="4057650"/>
          <p14:tracePt t="51047" x="3905250" y="4057650"/>
          <p14:tracePt t="51061" x="3898900" y="4064000"/>
          <p14:tracePt t="51078" x="3886200" y="4064000"/>
          <p14:tracePt t="51111" x="3879850" y="4064000"/>
          <p14:tracePt t="51128" x="3873500" y="4064000"/>
          <p14:tracePt t="51150" x="3867150" y="4064000"/>
          <p14:tracePt t="51162" x="3854450" y="4070350"/>
          <p14:tracePt t="51178" x="3848100" y="4070350"/>
          <p14:tracePt t="51194" x="3841750" y="4070350"/>
          <p14:tracePt t="51211" x="3829050" y="4070350"/>
          <p14:tracePt t="51228" x="3822700" y="4076700"/>
          <p14:tracePt t="51245" x="3810000" y="4076700"/>
          <p14:tracePt t="51278" x="3803650" y="4076700"/>
          <p14:tracePt t="51294" x="3790950" y="4083050"/>
          <p14:tracePt t="51311" x="3784600" y="4083050"/>
          <p14:tracePt t="51327" x="3771900" y="4083050"/>
          <p14:tracePt t="51344" x="3759200" y="4083050"/>
          <p14:tracePt t="51361" x="3746500" y="4089400"/>
          <p14:tracePt t="51378" x="3740150" y="4095750"/>
          <p14:tracePt t="51394" x="3727450" y="4095750"/>
          <p14:tracePt t="51411" x="3721100" y="4095750"/>
          <p14:tracePt t="51427" x="3714750" y="4095750"/>
          <p14:tracePt t="51445" x="3695700" y="4102100"/>
          <p14:tracePt t="51461" x="3689350" y="4102100"/>
          <p14:tracePt t="51477" x="3676650" y="4102100"/>
          <p14:tracePt t="51494" x="3670300" y="4108450"/>
          <p14:tracePt t="51511" x="3657600" y="4108450"/>
          <p14:tracePt t="51528" x="3619500" y="4114800"/>
          <p14:tracePt t="51544" x="3575050" y="4121150"/>
          <p14:tracePt t="51561" x="3530600" y="4127500"/>
          <p14:tracePt t="51577" x="3441700" y="4133850"/>
          <p14:tracePt t="51594" x="3384550" y="4140200"/>
          <p14:tracePt t="51611" x="3270250" y="4152900"/>
          <p14:tracePt t="51627" x="3181350" y="4159250"/>
          <p14:tracePt t="51644" x="3098800" y="4165600"/>
          <p14:tracePt t="51661" x="2952750" y="4184650"/>
          <p14:tracePt t="51677" x="2844800" y="4191000"/>
          <p14:tracePt t="51694" x="2768600" y="4191000"/>
          <p14:tracePt t="51711" x="2698750" y="4191000"/>
          <p14:tracePt t="51717" x="2679700" y="4191000"/>
          <p14:tracePt t="51729" x="2654300" y="4191000"/>
          <p14:tracePt t="51744" x="2628900" y="4191000"/>
          <p14:tracePt t="51761" x="2603500" y="4191000"/>
          <p14:tracePt t="51777" x="2571750" y="4184650"/>
          <p14:tracePt t="51794" x="2546350" y="4184650"/>
          <p14:tracePt t="51811" x="2520950" y="4178300"/>
          <p14:tracePt t="51827" x="2508250" y="4178300"/>
          <p14:tracePt t="51844" x="2495550" y="4171950"/>
          <p14:tracePt t="51861" x="2482850" y="4165600"/>
          <p14:tracePt t="51877" x="2476500" y="4165600"/>
          <p14:tracePt t="51894" x="2470150" y="4159250"/>
          <p14:tracePt t="51911" x="2463800" y="4152900"/>
          <p14:tracePt t="51927" x="2463800" y="4146550"/>
          <p14:tracePt t="51944" x="2463800" y="4140200"/>
          <p14:tracePt t="51978" x="2470150" y="4133850"/>
          <p14:tracePt t="51994" x="2476500" y="4127500"/>
          <p14:tracePt t="52027" x="2501900" y="4108450"/>
          <p14:tracePt t="52044" x="2571750" y="4064000"/>
          <p14:tracePt t="52061" x="2844800" y="3886200"/>
          <p14:tracePt t="52077" x="3130550" y="3752850"/>
          <p14:tracePt t="52095" x="3206750" y="3733800"/>
          <p14:tracePt t="52111" x="3429000" y="3702050"/>
          <p14:tracePt t="52127" x="3613150" y="3683000"/>
          <p14:tracePt t="52144" x="3803650" y="3676650"/>
          <p14:tracePt t="52161" x="3879850" y="3663950"/>
          <p14:tracePt t="52178" x="3924300" y="3657600"/>
          <p14:tracePt t="52194" x="3937000" y="3657600"/>
          <p14:tracePt t="52211" x="3949700" y="3657600"/>
          <p14:tracePt t="52227" x="3968750" y="3657600"/>
          <p14:tracePt t="52244" x="3968750" y="3651250"/>
          <p14:tracePt t="52261" x="3987800" y="3644900"/>
          <p14:tracePt t="52277" x="4000500" y="3644900"/>
          <p14:tracePt t="52294" x="4006850" y="3638550"/>
          <p14:tracePt t="52311" x="4013200" y="3638550"/>
          <p14:tracePt t="52327" x="4019550" y="3638550"/>
          <p14:tracePt t="52387" x="4013200" y="3638550"/>
          <p14:tracePt t="52393" x="4013200" y="3644900"/>
          <p14:tracePt t="52401" x="4006850" y="3657600"/>
          <p14:tracePt t="52411" x="3994150" y="3670300"/>
          <p14:tracePt t="52427" x="3879850" y="3848100"/>
          <p14:tracePt t="52444" x="3479800" y="4387850"/>
          <p14:tracePt t="52462" x="3365500" y="4514850"/>
          <p14:tracePt t="52477" x="3314700" y="4572000"/>
          <p14:tracePt t="52494" x="3238500" y="4629150"/>
          <p14:tracePt t="52510" x="3105150" y="4705350"/>
          <p14:tracePt t="52527" x="3035300" y="4743450"/>
          <p14:tracePt t="52544" x="2965450" y="4781550"/>
          <p14:tracePt t="52560" x="2914650" y="4800600"/>
          <p14:tracePt t="52577" x="2851150" y="4826000"/>
          <p14:tracePt t="52594" x="2749550" y="4876800"/>
          <p14:tracePt t="52611" x="2698750" y="4908550"/>
          <p14:tracePt t="52628" x="2635250" y="4946650"/>
          <p14:tracePt t="52644" x="2603500" y="4972050"/>
          <p14:tracePt t="52661" x="2578100" y="4978400"/>
          <p14:tracePt t="52677" x="2565400" y="4991100"/>
          <p14:tracePt t="52710" x="2559050" y="4991100"/>
          <p14:tracePt t="52788" x="2565400" y="4991100"/>
          <p14:tracePt t="52795" x="2571750" y="4991100"/>
          <p14:tracePt t="52803" x="2578100" y="4997450"/>
          <p14:tracePt t="52811" x="2597150" y="4997450"/>
          <p14:tracePt t="52828" x="2679700" y="5016500"/>
          <p14:tracePt t="52844" x="2800350" y="5041900"/>
          <p14:tracePt t="52860" x="2971800" y="5086350"/>
          <p14:tracePt t="52877" x="3289300" y="5149850"/>
          <p14:tracePt t="52894" x="3397250" y="5162550"/>
          <p14:tracePt t="52912" x="3498850" y="5162550"/>
          <p14:tracePt t="52927" x="3606800" y="5162550"/>
          <p14:tracePt t="52944" x="3867150" y="5124450"/>
          <p14:tracePt t="52960" x="4121150" y="5073650"/>
          <p14:tracePt t="52977" x="4260850" y="5054600"/>
          <p14:tracePt t="52994" x="4362450" y="5048250"/>
          <p14:tracePt t="53010" x="4419600" y="5048250"/>
          <p14:tracePt t="53028" x="4451350" y="5041900"/>
          <p14:tracePt t="53044" x="4565650" y="5029200"/>
          <p14:tracePt t="53061" x="4616450" y="5029200"/>
          <p14:tracePt t="53078" x="4654550" y="5029200"/>
          <p14:tracePt t="53094" x="4667250" y="5029200"/>
          <p14:tracePt t="53111" x="4686300" y="5029200"/>
          <p14:tracePt t="53127" x="4711700" y="5022850"/>
          <p14:tracePt t="53144" x="4737100" y="5022850"/>
          <p14:tracePt t="53160" x="4768850" y="5022850"/>
          <p14:tracePt t="53177" x="4838700" y="5022850"/>
          <p14:tracePt t="53195" x="4927600" y="5022850"/>
          <p14:tracePt t="53210" x="4991100" y="5022850"/>
          <p14:tracePt t="53227" x="5067300" y="5016500"/>
          <p14:tracePt t="53244" x="5251450" y="4984750"/>
          <p14:tracePt t="53260" x="5353050" y="4959350"/>
          <p14:tracePt t="53265" x="5397500" y="4953000"/>
          <p14:tracePt t="53278" x="5441950" y="4946650"/>
          <p14:tracePt t="53294" x="5467350" y="4940300"/>
          <p14:tracePt t="53310" x="5473700" y="4933950"/>
          <p14:tracePt t="53327" x="5492750" y="4933950"/>
          <p14:tracePt t="53344" x="5499100" y="4933950"/>
          <p14:tracePt t="53361" x="5505450" y="4933950"/>
          <p14:tracePt t="53394" x="5511800" y="4933950"/>
          <p14:tracePt t="54005" x="5505450" y="4933950"/>
          <p14:tracePt t="54033" x="5499100" y="4933950"/>
          <p14:tracePt t="54074" x="5492750" y="4933950"/>
          <p14:tracePt t="54088" x="5486400" y="4933950"/>
          <p14:tracePt t="54102" x="5480050" y="4933950"/>
          <p14:tracePt t="54110" x="5467350" y="4933950"/>
          <p14:tracePt t="54128" x="5416550" y="4933950"/>
          <p14:tracePt t="54143" x="5384800" y="4927600"/>
          <p14:tracePt t="54160" x="5353050" y="4927600"/>
          <p14:tracePt t="54177" x="5321300" y="4921250"/>
          <p14:tracePt t="54194" x="5257800" y="4914900"/>
          <p14:tracePt t="54210" x="5187950" y="4895850"/>
          <p14:tracePt t="54226" x="5118100" y="4883150"/>
          <p14:tracePt t="54243" x="5073650" y="4870450"/>
          <p14:tracePt t="54260" x="5003800" y="4857750"/>
          <p14:tracePt t="54276" x="4965700" y="4845050"/>
          <p14:tracePt t="54293" x="4921250" y="4832350"/>
          <p14:tracePt t="54310" x="4845050" y="4813300"/>
          <p14:tracePt t="54327" x="4787900" y="4806950"/>
          <p14:tracePt t="54343" x="4692650" y="4787900"/>
          <p14:tracePt t="54360" x="4635500" y="4768850"/>
          <p14:tracePt t="54377" x="4546600" y="4743450"/>
          <p14:tracePt t="54393" x="4489450" y="4737100"/>
          <p14:tracePt t="54410" x="4425950" y="4724400"/>
          <p14:tracePt t="54427" x="4343400" y="4718050"/>
          <p14:tracePt t="54443" x="4286250" y="4711700"/>
          <p14:tracePt t="54460" x="4248150" y="4705350"/>
          <p14:tracePt t="54477" x="4184650" y="4705350"/>
          <p14:tracePt t="54493" x="4140200" y="4705350"/>
          <p14:tracePt t="54510" x="4076700" y="4705350"/>
          <p14:tracePt t="54527" x="4013200" y="4705350"/>
          <p14:tracePt t="54543" x="3892550" y="4711700"/>
          <p14:tracePt t="54560" x="3803650" y="4724400"/>
          <p14:tracePt t="54578" x="3613150" y="4762500"/>
          <p14:tracePt t="54593" x="3517900" y="4781550"/>
          <p14:tracePt t="54610" x="3479800" y="4787900"/>
          <p14:tracePt t="54627" x="3441700" y="4794250"/>
          <p14:tracePt t="54643" x="3429000" y="4794250"/>
          <p14:tracePt t="54660" x="3422650" y="4794250"/>
          <p14:tracePt t="54676" x="3403600" y="4794250"/>
          <p14:tracePt t="54693" x="3397250" y="4794250"/>
          <p14:tracePt t="54710" x="3390900" y="4794250"/>
          <p14:tracePt t="54726" x="3384550" y="4794250"/>
          <p14:tracePt t="54743" x="3378200" y="4787900"/>
          <p14:tracePt t="54760" x="3371850" y="4787900"/>
          <p14:tracePt t="54777" x="3371850" y="4781550"/>
          <p14:tracePt t="54793" x="3365500" y="4768850"/>
          <p14:tracePt t="54826" x="3365500" y="4749800"/>
          <p14:tracePt t="54843" x="3365500" y="4737100"/>
          <p14:tracePt t="54861" x="3365500" y="4718050"/>
          <p14:tracePt t="54893" x="3365500" y="4705350"/>
          <p14:tracePt t="54910" x="3365500" y="4699000"/>
          <p14:tracePt t="54927" x="3365500" y="4692650"/>
          <p14:tracePt t="54945" x="3365500" y="4686300"/>
          <p14:tracePt t="54977" x="3365500" y="4673600"/>
          <p14:tracePt t="54994" x="3371850" y="4667250"/>
          <p14:tracePt t="55010" x="3378200" y="4654550"/>
          <p14:tracePt t="55027" x="3384550" y="4648200"/>
          <p14:tracePt t="55043" x="3384550" y="4641850"/>
          <p14:tracePt t="55060" x="3390900" y="4635500"/>
          <p14:tracePt t="55077" x="3397250" y="4622800"/>
          <p14:tracePt t="55093" x="3409950" y="4616450"/>
          <p14:tracePt t="55110" x="3416300" y="4610100"/>
          <p14:tracePt t="55126" x="3422650" y="4603750"/>
          <p14:tracePt t="55143" x="3429000" y="4597400"/>
          <p14:tracePt t="55161" x="3429000" y="4591050"/>
          <p14:tracePt t="55177" x="3435350" y="4591050"/>
          <p14:tracePt t="55193" x="3441700" y="4591050"/>
          <p14:tracePt t="55210" x="3448050" y="4591050"/>
          <p14:tracePt t="55416" x="3448050" y="4584700"/>
          <p14:tracePt t="55437" x="3448050" y="4578350"/>
          <p14:tracePt t="55464" x="3448050" y="4572000"/>
          <p14:tracePt t="55471" x="3441700" y="4565650"/>
          <p14:tracePt t="55480" x="3435350" y="4559300"/>
          <p14:tracePt t="55493" x="3435350" y="4552950"/>
          <p14:tracePt t="55510" x="3422650" y="4540250"/>
          <p14:tracePt t="55527" x="3409950" y="4514850"/>
          <p14:tracePt t="55543" x="3397250" y="4502150"/>
          <p14:tracePt t="55560" x="3371850" y="4470400"/>
          <p14:tracePt t="55577" x="3333750" y="4413250"/>
          <p14:tracePt t="55595" x="3276600" y="4362450"/>
          <p14:tracePt t="55610" x="3244850" y="4330700"/>
          <p14:tracePt t="55627" x="3200400" y="4298950"/>
          <p14:tracePt t="55643" x="3162300" y="4267200"/>
          <p14:tracePt t="55660" x="3111500" y="4229100"/>
          <p14:tracePt t="55677" x="3067050" y="4216400"/>
          <p14:tracePt t="55693" x="3054350" y="4203700"/>
          <p14:tracePt t="55710" x="3041650" y="4197350"/>
          <p14:tracePt t="55726" x="3028950" y="4184650"/>
          <p14:tracePt t="55743" x="3016250" y="4184650"/>
          <p14:tracePt t="55760" x="3009900" y="4178300"/>
          <p14:tracePt t="55777" x="2997200" y="4171950"/>
          <p14:tracePt t="55810" x="2990850" y="4171950"/>
          <p14:tracePt t="55824" x="2984500" y="4171950"/>
          <p14:tracePt t="56446" x="2990850" y="4171950"/>
          <p14:tracePt t="56495" x="2997200" y="4171950"/>
          <p14:tracePt t="56522" x="3003550" y="4171950"/>
          <p14:tracePt t="56536" x="3009900" y="4171950"/>
          <p14:tracePt t="56578" x="3016250" y="4178300"/>
          <p14:tracePt t="56599" x="3022600" y="4178300"/>
          <p14:tracePt t="56626" x="3028950" y="4178300"/>
          <p14:tracePt t="56729" x="3035300" y="4178300"/>
          <p14:tracePt t="56764" x="3035300" y="4184650"/>
          <p14:tracePt t="56771" x="3041650" y="4184650"/>
          <p14:tracePt t="56813" x="3041650" y="4191000"/>
          <p14:tracePt t="56833" x="3041650" y="4197350"/>
          <p14:tracePt t="56849" x="3048000" y="4197350"/>
          <p14:tracePt t="56862" x="3054350" y="4197350"/>
          <p14:tracePt t="56875" x="3054350" y="4203700"/>
          <p14:tracePt t="56896" x="3054350" y="4210050"/>
          <p14:tracePt t="56924" x="3054350" y="4216400"/>
          <p14:tracePt t="56930" x="3054350" y="4222750"/>
          <p14:tracePt t="56943" x="3054350" y="4229100"/>
          <p14:tracePt t="56960" x="3054350" y="4311650"/>
          <p14:tracePt t="56977" x="3054350" y="4521200"/>
          <p14:tracePt t="56993" x="3054350" y="4597400"/>
          <p14:tracePt t="57010" x="3054350" y="4648200"/>
          <p14:tracePt t="57026" x="3054350" y="4699000"/>
          <p14:tracePt t="57043" x="3054350" y="4711700"/>
          <p14:tracePt t="57060" x="3054350" y="4724400"/>
          <p14:tracePt t="57076" x="3054350" y="4743450"/>
          <p14:tracePt t="57093" x="3054350" y="4762500"/>
          <p14:tracePt t="57109" x="3067050" y="4800600"/>
          <p14:tracePt t="57126" x="3073400" y="4838700"/>
          <p14:tracePt t="57144" x="3098800" y="4889500"/>
          <p14:tracePt t="57160" x="3124200" y="4933950"/>
          <p14:tracePt t="57176" x="3162300" y="4978400"/>
          <p14:tracePt t="57193" x="3232150" y="5060950"/>
          <p14:tracePt t="57210" x="3276600" y="5105400"/>
          <p14:tracePt t="57226" x="3327400" y="5149850"/>
          <p14:tracePt t="57243" x="3352800" y="5175250"/>
          <p14:tracePt t="57260" x="3359150" y="5187950"/>
          <p14:tracePt t="57276" x="3371850" y="5187950"/>
          <p14:tracePt t="57293" x="3378200" y="5194300"/>
          <p14:tracePt t="57298" x="3384550" y="5200650"/>
          <p14:tracePt t="57309" x="3390900" y="5200650"/>
          <p14:tracePt t="57326" x="3390900" y="5207000"/>
          <p14:tracePt t="57343" x="3397250" y="5207000"/>
          <p14:tracePt t="57359" x="3403600" y="5207000"/>
          <p14:tracePt t="57442" x="3403600" y="5200650"/>
          <p14:tracePt t="57448" x="3403600" y="5194300"/>
          <p14:tracePt t="57459" x="3403600" y="5187950"/>
          <p14:tracePt t="57476" x="3384550" y="5118100"/>
          <p14:tracePt t="57493" x="3359150" y="5080000"/>
          <p14:tracePt t="57510" x="3327400" y="5041900"/>
          <p14:tracePt t="57526" x="3276600" y="4997450"/>
          <p14:tracePt t="57544" x="3187700" y="4953000"/>
          <p14:tracePt t="57559" x="3117850" y="4927600"/>
          <p14:tracePt t="57576" x="3048000" y="4908550"/>
          <p14:tracePt t="57593" x="2971800" y="4895850"/>
          <p14:tracePt t="57609" x="2933700" y="4895850"/>
          <p14:tracePt t="57627" x="2863850" y="4902200"/>
          <p14:tracePt t="57643" x="2819400" y="4914900"/>
          <p14:tracePt t="57659" x="2768600" y="4933950"/>
          <p14:tracePt t="57676" x="2711450" y="4959350"/>
          <p14:tracePt t="57693" x="2692400" y="4965700"/>
          <p14:tracePt t="57710" x="2679700" y="4978400"/>
          <p14:tracePt t="57726" x="2660650" y="4984750"/>
          <p14:tracePt t="57743" x="2641600" y="4997450"/>
          <p14:tracePt t="57759" x="2635250" y="5003800"/>
          <p14:tracePt t="57776" x="2628900" y="5003800"/>
          <p14:tracePt t="57793" x="2622550" y="5010150"/>
          <p14:tracePt t="57809" x="2616200" y="5016500"/>
          <p14:tracePt t="57814" x="2616200" y="5022850"/>
          <p14:tracePt t="57827" x="2616200" y="5035550"/>
          <p14:tracePt t="57843" x="2622550" y="5092700"/>
          <p14:tracePt t="57859" x="2641600" y="5175250"/>
          <p14:tracePt t="57876" x="2673350" y="5245100"/>
          <p14:tracePt t="57893" x="2705100" y="5302250"/>
          <p14:tracePt t="57910" x="2724150" y="5327650"/>
          <p14:tracePt t="57926" x="2749550" y="5334000"/>
          <p14:tracePt t="57943" x="2819400" y="5359400"/>
          <p14:tracePt t="57959" x="2908300" y="5365750"/>
          <p14:tracePt t="57976" x="3067050" y="5365750"/>
          <p14:tracePt t="57995" x="3175000" y="5346700"/>
          <p14:tracePt t="58009" x="3232150" y="5321300"/>
          <p14:tracePt t="58027" x="3282950" y="5295900"/>
          <p14:tracePt t="58043" x="3359150" y="5238750"/>
          <p14:tracePt t="58059" x="3403600" y="5181600"/>
          <p14:tracePt t="58077" x="3448050" y="5099050"/>
          <p14:tracePt t="58093" x="3467100" y="5048250"/>
          <p14:tracePt t="58109" x="3479800" y="5022850"/>
          <p14:tracePt t="58126" x="3479800" y="4978400"/>
          <p14:tracePt t="58143" x="3479800" y="4953000"/>
          <p14:tracePt t="58160" x="3460750" y="4914900"/>
          <p14:tracePt t="58176" x="3441700" y="4889500"/>
          <p14:tracePt t="58193" x="3429000" y="4870450"/>
          <p14:tracePt t="58209" x="3397250" y="4851400"/>
          <p14:tracePt t="58226" x="3378200" y="4845050"/>
          <p14:tracePt t="58243" x="3365500" y="4845050"/>
          <p14:tracePt t="58259" x="3346450" y="4832350"/>
          <p14:tracePt t="58277" x="3333750" y="4826000"/>
          <p14:tracePt t="58293" x="3327400" y="4826000"/>
          <p14:tracePt t="58309" x="3321050" y="4826000"/>
          <p14:tracePt t="58329" x="3314700" y="4826000"/>
          <p14:tracePt t="58342" x="3308350" y="4826000"/>
          <p14:tracePt t="58375" x="3302000" y="4826000"/>
          <p14:tracePt t="58389" x="3295650" y="4826000"/>
          <p14:tracePt t="58403" x="3289300" y="4826000"/>
          <p14:tracePt t="58410" x="3282950" y="4826000"/>
          <p14:tracePt t="58426" x="3276600" y="4826000"/>
          <p14:tracePt t="58443" x="3263900" y="4826000"/>
          <p14:tracePt t="58459" x="3251200" y="4819650"/>
          <p14:tracePt t="58477" x="3244850" y="4819650"/>
          <p14:tracePt t="58492" x="3232150" y="4819650"/>
          <p14:tracePt t="58509" x="3225800" y="4819650"/>
          <p14:tracePt t="58526" x="3213100" y="4819650"/>
          <p14:tracePt t="58542" x="3200400" y="4819650"/>
          <p14:tracePt t="58560" x="3175000" y="4819650"/>
          <p14:tracePt t="58576" x="3136900" y="4819650"/>
          <p14:tracePt t="58592" x="3086100" y="4819650"/>
          <p14:tracePt t="58609" x="3009900" y="4819650"/>
          <p14:tracePt t="58626" x="2952750" y="4819650"/>
          <p14:tracePt t="58644" x="2914650" y="4819650"/>
          <p14:tracePt t="58659" x="2895600" y="4819650"/>
          <p14:tracePt t="58676" x="2876550" y="4819650"/>
          <p14:tracePt t="58692" x="2851150" y="4819650"/>
          <p14:tracePt t="58709" x="2838450" y="4819650"/>
          <p14:tracePt t="58726" x="2819400" y="4826000"/>
          <p14:tracePt t="58742" x="2794000" y="4845050"/>
          <p14:tracePt t="58759" x="2774950" y="4845050"/>
          <p14:tracePt t="58776" x="2755900" y="4864100"/>
          <p14:tracePt t="58792" x="2743200" y="4870450"/>
          <p14:tracePt t="58809" x="2736850" y="4876800"/>
          <p14:tracePt t="58826" x="2724150" y="4883150"/>
          <p14:tracePt t="58831" x="2724150" y="4889500"/>
          <p14:tracePt t="58843" x="2717800" y="4889500"/>
          <p14:tracePt t="58859" x="2717800" y="4895850"/>
          <p14:tracePt t="58892" x="2717800" y="4902200"/>
          <p14:tracePt t="58977" x="2724150" y="4902200"/>
          <p14:tracePt t="59046" x="2730500" y="4902200"/>
          <p14:tracePt t="59081" x="2736850" y="4902200"/>
          <p14:tracePt t="59095" x="2736850" y="4908550"/>
          <p14:tracePt t="59116" x="2743200" y="4908550"/>
          <p14:tracePt t="59122" x="2743200" y="4914900"/>
          <p14:tracePt t="59157" x="2749550" y="4914900"/>
          <p14:tracePt t="59163" x="2749550" y="4921250"/>
          <p14:tracePt t="59176" x="2755900" y="4927600"/>
          <p14:tracePt t="59192" x="2755900" y="4933950"/>
          <p14:tracePt t="59210" x="2762250" y="4946650"/>
          <p14:tracePt t="59226" x="2762250" y="4959350"/>
          <p14:tracePt t="59259" x="2762250" y="4972050"/>
          <p14:tracePt t="59276" x="2762250" y="4978400"/>
          <p14:tracePt t="59296" x="2768600" y="4984750"/>
          <p14:tracePt t="59309" x="2768600" y="4991100"/>
          <p14:tracePt t="59346" x="2774950" y="4991100"/>
          <p14:tracePt t="59378" x="2774950" y="4997450"/>
          <p14:tracePt t="59385" x="2781300" y="4997450"/>
          <p14:tracePt t="59399" x="2787650" y="5003800"/>
          <p14:tracePt t="59413" x="2787650" y="5010150"/>
          <p14:tracePt t="59426" x="2800350" y="5016500"/>
          <p14:tracePt t="59443" x="2813050" y="5022850"/>
          <p14:tracePt t="59460" x="2863850" y="5060950"/>
          <p14:tracePt t="59476" x="2933700" y="5092700"/>
          <p14:tracePt t="59492" x="3086100" y="5124450"/>
          <p14:tracePt t="59509" x="3263900" y="5162550"/>
          <p14:tracePt t="59526" x="3371850" y="5181600"/>
          <p14:tracePt t="59542" x="3448050" y="5181600"/>
          <p14:tracePt t="59559" x="3486150" y="5181600"/>
          <p14:tracePt t="59576" x="3511550" y="5181600"/>
          <p14:tracePt t="59592" x="3536950" y="5181600"/>
          <p14:tracePt t="59609" x="3549650" y="5181600"/>
          <p14:tracePt t="59625" x="3556000" y="5181600"/>
          <p14:tracePt t="59642" x="3575050" y="5181600"/>
          <p14:tracePt t="59660" x="3587750" y="5181600"/>
          <p14:tracePt t="59676" x="3606800" y="5175250"/>
          <p14:tracePt t="59692" x="3625850" y="5149850"/>
          <p14:tracePt t="59709" x="3676650" y="5099050"/>
          <p14:tracePt t="59725" x="3695700" y="5080000"/>
          <p14:tracePt t="59742" x="3702050" y="5060950"/>
          <p14:tracePt t="59758" x="3708400" y="5041900"/>
          <p14:tracePt t="59775" x="3708400" y="5035550"/>
          <p14:tracePt t="59792" x="3702050" y="5010150"/>
          <p14:tracePt t="59808" x="3695700" y="4997450"/>
          <p14:tracePt t="59825" x="3676650" y="4978400"/>
          <p14:tracePt t="59842" x="3651250" y="4953000"/>
          <p14:tracePt t="59859" x="3613150" y="4940300"/>
          <p14:tracePt t="59864" x="3600450" y="4927600"/>
          <p14:tracePt t="59876" x="3536950" y="4914900"/>
          <p14:tracePt t="59892" x="3435350" y="4883150"/>
          <p14:tracePt t="59909" x="3359150" y="4870450"/>
          <p14:tracePt t="59925" x="3257550" y="4864100"/>
          <p14:tracePt t="59943" x="3168650" y="4870450"/>
          <p14:tracePt t="59959" x="2908300" y="4959350"/>
          <p14:tracePt t="59976" x="2743200" y="5035550"/>
          <p14:tracePt t="59992" x="2609850" y="5111750"/>
          <p14:tracePt t="60009" x="2444750" y="5213350"/>
          <p14:tracePt t="60027" x="2400300" y="5238750"/>
          <p14:tracePt t="60042" x="2387600" y="5251450"/>
          <p14:tracePt t="60076" x="2381250" y="5257800"/>
          <p14:tracePt t="60092" x="2368550" y="5270500"/>
          <p14:tracePt t="60110" x="2355850" y="5302250"/>
          <p14:tracePt t="60125" x="2349500" y="5314950"/>
          <p14:tracePt t="60142" x="2343150" y="5327650"/>
          <p14:tracePt t="60159" x="2336800" y="5340350"/>
          <p14:tracePt t="60176" x="2336800" y="5353050"/>
          <p14:tracePt t="60193" x="2324100" y="5384800"/>
          <p14:tracePt t="60209" x="2324100" y="5403850"/>
          <p14:tracePt t="60225" x="2317750" y="5429250"/>
          <p14:tracePt t="60242" x="2317750" y="5448300"/>
          <p14:tracePt t="60259" x="2317750" y="5454650"/>
          <p14:tracePt t="60276" x="2317750" y="5461000"/>
          <p14:tracePt t="60292" x="2317750" y="5467350"/>
          <p14:tracePt t="60310" x="2317750" y="5480050"/>
          <p14:tracePt t="60348" x="2317750" y="5486400"/>
          <p14:tracePt t="60706" x="2336800" y="5499100"/>
          <p14:tracePt t="60713" x="2355850" y="5524500"/>
          <p14:tracePt t="60725" x="2438400" y="5632450"/>
          <p14:tracePt t="60742" x="2501900" y="5721350"/>
          <p14:tracePt t="60761" x="2571750" y="5784850"/>
          <p14:tracePt t="60776" x="2622550" y="5816600"/>
          <p14:tracePt t="60792" x="2673350" y="5835650"/>
          <p14:tracePt t="60808" x="2800350" y="5867400"/>
          <p14:tracePt t="60825" x="2927350" y="5873750"/>
          <p14:tracePt t="60842" x="3067050" y="5892800"/>
          <p14:tracePt t="60859" x="3187700" y="5899150"/>
          <p14:tracePt t="60876" x="3225800" y="5899150"/>
          <p14:tracePt t="60881" x="3238500" y="5899150"/>
          <p14:tracePt t="60892" x="3257550" y="5899150"/>
          <p14:tracePt t="60909" x="3270250" y="5899150"/>
          <p14:tracePt t="60926" x="3289300" y="5899150"/>
          <p14:tracePt t="60942" x="3295650" y="5899150"/>
          <p14:tracePt t="60959" x="3302000" y="5899150"/>
          <p14:tracePt t="60992" x="3314700" y="5899150"/>
          <p14:tracePt t="61009" x="3327400" y="5905500"/>
          <p14:tracePt t="61025" x="3365500" y="5918200"/>
          <p14:tracePt t="61043" x="3403600" y="5924550"/>
          <p14:tracePt t="61059" x="3454400" y="5943600"/>
          <p14:tracePt t="61075" x="3479800" y="5956300"/>
          <p14:tracePt t="61092" x="3556000" y="5988050"/>
          <p14:tracePt t="61109" x="3638550" y="6019800"/>
          <p14:tracePt t="61127" x="3765550" y="6064250"/>
          <p14:tracePt t="61142" x="3816350" y="6076950"/>
          <p14:tracePt t="61159" x="3841750" y="6083300"/>
          <p14:tracePt t="61175" x="3854450" y="6083300"/>
          <p14:tracePt t="61192" x="3860800" y="6083300"/>
          <p14:tracePt t="61209" x="3873500" y="6083300"/>
          <p14:tracePt t="61242" x="3879850" y="6083300"/>
          <p14:tracePt t="61258" x="3886200" y="6096000"/>
          <p14:tracePt t="61292" x="3892550" y="6096000"/>
          <p14:tracePt t="61310" x="3898900" y="6096000"/>
          <p14:tracePt t="61326" x="3905250" y="6102350"/>
          <p14:tracePt t="61342" x="3905250" y="6108700"/>
          <p14:tracePt t="61380" x="3905250" y="6115050"/>
          <p14:tracePt t="61385" x="3911600" y="6115050"/>
          <p14:tracePt t="61392" x="3911600" y="6121400"/>
          <p14:tracePt t="61410" x="3930650" y="6134100"/>
          <p14:tracePt t="61425" x="3949700" y="6146800"/>
          <p14:tracePt t="61442" x="3981450" y="6159500"/>
          <p14:tracePt t="61459" x="4019550" y="6184900"/>
          <p14:tracePt t="61475" x="4038600" y="6191250"/>
          <p14:tracePt t="61493" x="4064000" y="6197600"/>
          <p14:tracePt t="61509" x="4083050" y="6197600"/>
          <p14:tracePt t="61525" x="4095750" y="6203950"/>
          <p14:tracePt t="61542" x="4114800" y="6210300"/>
          <p14:tracePt t="61558" x="4121150" y="6210300"/>
          <p14:tracePt t="61576" x="4133850" y="6216650"/>
          <p14:tracePt t="61612" x="4140200" y="6216650"/>
          <p14:tracePt t="61626" x="4146550" y="6216650"/>
          <p14:tracePt t="61642" x="4152900" y="6216650"/>
          <p14:tracePt t="62792" x="4121150" y="6197600"/>
          <p14:tracePt t="62799" x="4038600" y="6146800"/>
          <p14:tracePt t="62808" x="3892550" y="6070600"/>
          <p14:tracePt t="62826" x="3365500" y="5829300"/>
          <p14:tracePt t="62841" x="3194050" y="5765800"/>
          <p14:tracePt t="62858" x="3028950" y="5715000"/>
          <p14:tracePt t="62875" x="2819400" y="5638800"/>
          <p14:tracePt t="62892" x="2660650" y="5562600"/>
          <p14:tracePt t="62896" x="2546350" y="5518150"/>
          <p14:tracePt t="62908" x="2222500" y="5416550"/>
          <p14:tracePt t="62925" x="2089150" y="5384800"/>
          <p14:tracePt t="62941" x="1936750" y="5365750"/>
          <p14:tracePt t="62958" x="1746250" y="5359400"/>
          <p14:tracePt t="62975" x="1644650" y="5340350"/>
          <p14:tracePt t="62991" x="1511300" y="5334000"/>
          <p14:tracePt t="63008" x="1308100" y="5327650"/>
          <p14:tracePt t="63025" x="1238250" y="5327650"/>
          <p14:tracePt t="63041" x="1200150" y="5327650"/>
          <p14:tracePt t="63058" x="1187450" y="5334000"/>
          <p14:tracePt t="63075" x="1174750" y="5340350"/>
          <p14:tracePt t="63092" x="1168400" y="5346700"/>
          <p14:tracePt t="63108" x="1162050" y="5346700"/>
          <p14:tracePt t="63186" x="1168400" y="5346700"/>
          <p14:tracePt t="63214" x="1174750" y="5346700"/>
          <p14:tracePt t="63235" x="1181100" y="5346700"/>
          <p14:tracePt t="63249" x="1187450" y="5346700"/>
          <p14:tracePt t="63283" x="1193800" y="5346700"/>
          <p14:tracePt t="63298" x="1200150" y="5346700"/>
          <p14:tracePt t="63470" x="1206500" y="5346700"/>
          <p14:tracePt t="63497" x="1206500" y="5340350"/>
          <p14:tracePt t="63504" x="1212850" y="5340350"/>
          <p14:tracePt t="63518" x="1219200" y="5334000"/>
          <p14:tracePt t="63552" x="1225550" y="5334000"/>
          <p14:tracePt t="63561" x="1225550" y="5327650"/>
          <p14:tracePt t="63566" x="1231900" y="5327650"/>
          <p14:tracePt t="63574" x="1231900" y="5321300"/>
          <p14:tracePt t="63591" x="1250950" y="5321300"/>
          <p14:tracePt t="63608" x="1339850" y="5308600"/>
          <p14:tracePt t="63625" x="1543050" y="5289550"/>
          <p14:tracePt t="63641" x="1739900" y="5264150"/>
          <p14:tracePt t="63658" x="2070100" y="5238750"/>
          <p14:tracePt t="63676" x="2362200" y="5187950"/>
          <p14:tracePt t="63691" x="2825750" y="5099050"/>
          <p14:tracePt t="63708" x="3041650" y="5054600"/>
          <p14:tracePt t="63725" x="3441700" y="4984750"/>
          <p14:tracePt t="63741" x="3632200" y="4965700"/>
          <p14:tracePt t="63759" x="3943350" y="4940300"/>
          <p14:tracePt t="63775" x="4057650" y="4933950"/>
          <p14:tracePt t="63791" x="4197350" y="4908550"/>
          <p14:tracePt t="63808" x="4438650" y="4838700"/>
          <p14:tracePt t="63825" x="4552950" y="4787900"/>
          <p14:tracePt t="63841" x="4654550" y="4756150"/>
          <p14:tracePt t="63858" x="4718050" y="4743450"/>
          <p14:tracePt t="63875" x="4737100" y="4743450"/>
          <p14:tracePt t="63891" x="4762500" y="4749800"/>
          <p14:tracePt t="63908" x="4756150" y="4749800"/>
          <p14:tracePt t="65149" x="4775200" y="4730750"/>
          <p14:tracePt t="65156" x="4864100" y="4686300"/>
          <p14:tracePt t="65164" x="5041900" y="4597400"/>
          <p14:tracePt t="65176" x="5784850" y="4121150"/>
          <p14:tracePt t="65191" x="6337300" y="3797300"/>
          <p14:tracePt t="65208" x="6686550" y="3619500"/>
          <p14:tracePt t="65224" x="7124700" y="3409950"/>
          <p14:tracePt t="65241" x="7677150" y="3067050"/>
          <p14:tracePt t="65258" x="7994650" y="2927350"/>
          <p14:tracePt t="65274" x="8077200" y="2895600"/>
          <p14:tracePt t="65343" x="8070850" y="2895600"/>
          <p14:tracePt t="65357" x="8064500" y="2895600"/>
          <p14:tracePt t="65364" x="8058150" y="2895600"/>
          <p14:tracePt t="65375" x="8051800" y="2895600"/>
          <p14:tracePt t="65391" x="7867650" y="2908300"/>
          <p14:tracePt t="65408" x="7207250" y="2965450"/>
          <p14:tracePt t="65425" x="6794500" y="2990850"/>
          <p14:tracePt t="65441" x="6648450" y="3016250"/>
          <p14:tracePt t="65458" x="6540500" y="3028950"/>
          <p14:tracePt t="65474" x="6292850" y="3041650"/>
          <p14:tracePt t="65491" x="6045200" y="3092450"/>
          <p14:tracePt t="65507" x="5778500" y="3117850"/>
          <p14:tracePt t="65524" x="5422900" y="3155950"/>
          <p14:tracePt t="65542" x="5010150" y="3168650"/>
          <p14:tracePt t="65557" x="4832350" y="3168650"/>
          <p14:tracePt t="65574" x="4597400" y="3168650"/>
          <p14:tracePt t="65591" x="4356100" y="3175000"/>
          <p14:tracePt t="65608" x="4184650" y="3175000"/>
          <p14:tracePt t="65625" x="3994150" y="3175000"/>
          <p14:tracePt t="65641" x="3975100" y="3175000"/>
          <p14:tracePt t="65657" x="3962400" y="3175000"/>
          <p14:tracePt t="65674" x="3956050" y="3175000"/>
          <p14:tracePt t="65691" x="3949700" y="3168650"/>
          <p14:tracePt t="65708" x="3949700" y="3155950"/>
          <p14:tracePt t="65724" x="3943350" y="3155950"/>
          <p14:tracePt t="65741" x="3937000" y="3149600"/>
          <p14:tracePt t="65757" x="3930650" y="3143250"/>
          <p14:tracePt t="65774" x="3917950" y="3130550"/>
          <p14:tracePt t="65791" x="3886200" y="3111500"/>
          <p14:tracePt t="65807" x="3733800" y="3054350"/>
          <p14:tracePt t="65825" x="3511550" y="2978150"/>
          <p14:tracePt t="65841" x="3200400" y="2933700"/>
          <p14:tracePt t="65858" x="3048000" y="2914650"/>
          <p14:tracePt t="65874" x="2946400" y="2901950"/>
          <p14:tracePt t="65891" x="2901950" y="2901950"/>
          <p14:tracePt t="65908" x="2844800" y="2895600"/>
          <p14:tracePt t="65924" x="2794000" y="2882900"/>
          <p14:tracePt t="65941" x="2736850" y="2876550"/>
          <p14:tracePt t="65946" x="2698750" y="2870200"/>
          <p14:tracePt t="65957" x="2654300" y="2863850"/>
          <p14:tracePt t="65974" x="2597150" y="2857500"/>
          <p14:tracePt t="65991" x="2540000" y="2857500"/>
          <p14:tracePt t="66007" x="2349500" y="2857500"/>
          <p14:tracePt t="66024" x="2165350" y="2889250"/>
          <p14:tracePt t="66040" x="1898650" y="2940050"/>
          <p14:tracePt t="66057" x="1765300" y="2990850"/>
          <p14:tracePt t="66074" x="1695450" y="3009900"/>
          <p14:tracePt t="66091" x="1670050" y="3022600"/>
          <p14:tracePt t="66108" x="1657350" y="3022600"/>
          <p14:tracePt t="66124" x="1657350" y="3028950"/>
          <p14:tracePt t="66141" x="1651000" y="3028950"/>
          <p14:tracePt t="66157" x="1651000" y="3035300"/>
          <p14:tracePt t="66174" x="1644650" y="3041650"/>
          <p14:tracePt t="66191" x="1644650" y="3054350"/>
          <p14:tracePt t="66207" x="1638300" y="3060700"/>
          <p14:tracePt t="66224" x="1631950" y="3067050"/>
          <p14:tracePt t="66240" x="1631950" y="3073400"/>
          <p14:tracePt t="66257" x="1631950" y="3079750"/>
          <p14:tracePt t="66379" x="1638300" y="3079750"/>
          <p14:tracePt t="66406" x="1644650" y="3079750"/>
          <p14:tracePt t="66420" x="1651000" y="3079750"/>
          <p14:tracePt t="66428" x="1657350" y="3086100"/>
          <p14:tracePt t="66441" x="1676400" y="3098800"/>
          <p14:tracePt t="66457" x="1714500" y="3117850"/>
          <p14:tracePt t="66474" x="1835150" y="3175000"/>
          <p14:tracePt t="66490" x="1962150" y="3232150"/>
          <p14:tracePt t="66507" x="2063750" y="3282950"/>
          <p14:tracePt t="66524" x="2247900" y="3321050"/>
          <p14:tracePt t="66540" x="2387600" y="3340100"/>
          <p14:tracePt t="66557" x="2489200" y="3346450"/>
          <p14:tracePt t="66574" x="2578100" y="3359150"/>
          <p14:tracePt t="66591" x="2686050" y="3365500"/>
          <p14:tracePt t="66607" x="2743200" y="3371850"/>
          <p14:tracePt t="66624" x="2774950" y="3371850"/>
          <p14:tracePt t="66640" x="2794000" y="3371850"/>
          <p14:tracePt t="66657" x="2813050" y="3371850"/>
          <p14:tracePt t="66675" x="2832100" y="3371850"/>
          <p14:tracePt t="66690" x="2863850" y="3371850"/>
          <p14:tracePt t="66707" x="2908300" y="3365500"/>
          <p14:tracePt t="66724" x="2997200" y="3359150"/>
          <p14:tracePt t="66740" x="3054350" y="3352800"/>
          <p14:tracePt t="66758" x="3136900" y="3340100"/>
          <p14:tracePt t="66774" x="3194050" y="3340100"/>
          <p14:tracePt t="66790" x="3276600" y="3340100"/>
          <p14:tracePt t="66807" x="3543300" y="3371850"/>
          <p14:tracePt t="66824" x="3670300" y="3384550"/>
          <p14:tracePt t="66840" x="3733800" y="3397250"/>
          <p14:tracePt t="66857" x="3765550" y="3397250"/>
          <p14:tracePt t="66875" x="3778250" y="3397250"/>
          <p14:tracePt t="66891" x="3784600" y="3397250"/>
          <p14:tracePt t="66907" x="3797300" y="3397250"/>
          <p14:tracePt t="66924" x="3803650" y="3397250"/>
          <p14:tracePt t="66940" x="3816350" y="3397250"/>
          <p14:tracePt t="66946" x="3822700" y="3397250"/>
          <p14:tracePt t="66958" x="3835400" y="3397250"/>
          <p14:tracePt t="66974" x="3854450" y="3397250"/>
          <p14:tracePt t="66991" x="3873500" y="3397250"/>
          <p14:tracePt t="67007" x="3911600" y="3397250"/>
          <p14:tracePt t="67023" x="3949700" y="3397250"/>
          <p14:tracePt t="67041" x="3994150" y="3397250"/>
          <p14:tracePt t="67057" x="4089400" y="3409950"/>
          <p14:tracePt t="67074" x="4171950" y="3409950"/>
          <p14:tracePt t="67090" x="4381500" y="3435350"/>
          <p14:tracePt t="67107" x="4514850" y="3435350"/>
          <p14:tracePt t="67124" x="4654550" y="3448050"/>
          <p14:tracePt t="67140" x="4870450" y="3454400"/>
          <p14:tracePt t="67157" x="4902200" y="3454400"/>
          <p14:tracePt t="67174" x="4921250" y="3460750"/>
          <p14:tracePt t="67190" x="4933950" y="3460750"/>
          <p14:tracePt t="67207" x="4940300" y="3460750"/>
          <p14:tracePt t="67224" x="4946650" y="3460750"/>
          <p14:tracePt t="67241" x="4953000" y="3460750"/>
          <p14:tracePt t="67381" x="4953000" y="3454400"/>
          <p14:tracePt t="67409" x="4959350" y="3454400"/>
          <p14:tracePt t="67423" x="4965700" y="3454400"/>
          <p14:tracePt t="67436" x="4965700" y="3448050"/>
          <p14:tracePt t="67452" x="4978400" y="3441700"/>
          <p14:tracePt t="67458" x="5003800" y="3422650"/>
          <p14:tracePt t="67474" x="5467350" y="3168650"/>
          <p14:tracePt t="67490" x="5949950" y="2921000"/>
          <p14:tracePt t="67507" x="6661150" y="2641600"/>
          <p14:tracePt t="67525" x="7429500" y="2349500"/>
          <p14:tracePt t="67540" x="8064500" y="2095500"/>
          <p14:tracePt t="67557" x="8636000" y="1885950"/>
          <p14:tracePt t="67574" x="9258300" y="1714500"/>
          <p14:tracePt t="67590" x="10033000" y="1409700"/>
          <p14:tracePt t="67608" x="10610850" y="1200150"/>
          <p14:tracePt t="67624" x="10801350" y="1136650"/>
          <p14:tracePt t="67640" x="10902950" y="1104900"/>
          <p14:tracePt t="67657" x="10941050" y="1098550"/>
          <p14:tracePt t="67768" x="10934700" y="1098550"/>
          <p14:tracePt t="67782" x="10928350" y="1098550"/>
          <p14:tracePt t="67803" x="10928350" y="1092200"/>
          <p14:tracePt t="67816" x="10922000" y="1092200"/>
          <p14:tracePt t="67830" x="10915650" y="1092200"/>
          <p14:tracePt t="67839" x="10915650" y="1085850"/>
          <p14:tracePt t="67851" x="10909300" y="1085850"/>
          <p14:tracePt t="67880" x="10902950" y="1085850"/>
          <p14:tracePt t="67886" x="10896600" y="1085850"/>
          <p14:tracePt t="67900" x="10890250" y="1085850"/>
          <p14:tracePt t="67907" x="10883900" y="1085850"/>
          <p14:tracePt t="67923" x="10852150" y="1092200"/>
          <p14:tracePt t="67940" x="10547350" y="1200150"/>
          <p14:tracePt t="67957" x="10229850" y="1320800"/>
          <p14:tracePt t="67962" x="10134600" y="1365250"/>
          <p14:tracePt t="67974" x="9956800" y="1441450"/>
          <p14:tracePt t="67990" x="9785350" y="1517650"/>
          <p14:tracePt t="68007" x="9658350" y="1562100"/>
          <p14:tracePt t="68024" x="9512300" y="1619250"/>
          <p14:tracePt t="68040" x="9340850" y="1676400"/>
          <p14:tracePt t="68058" x="9169400" y="1758950"/>
          <p14:tracePt t="68074" x="9105900" y="1797050"/>
          <p14:tracePt t="68091" x="9048750" y="1828800"/>
          <p14:tracePt t="68107" x="8997950" y="1860550"/>
          <p14:tracePt t="68124" x="8959850" y="1879600"/>
          <p14:tracePt t="68140" x="8934450" y="1885950"/>
          <p14:tracePt t="68157" x="8915400" y="1898650"/>
          <p14:tracePt t="68174" x="8902700" y="1898650"/>
          <p14:tracePt t="68190" x="8896350" y="1898650"/>
          <p14:tracePt t="68223" x="8883650" y="1898650"/>
          <p14:tracePt t="68356" x="8883650" y="1892300"/>
          <p14:tracePt t="68377" x="8883650" y="1885950"/>
          <p14:tracePt t="68390" x="8883650" y="1879600"/>
          <p14:tracePt t="68452" x="8890000" y="1873250"/>
          <p14:tracePt t="68487" x="8896350" y="1873250"/>
          <p14:tracePt t="68501" x="8902700" y="1873250"/>
          <p14:tracePt t="68514" x="8909050" y="1873250"/>
          <p14:tracePt t="68543" x="8915400" y="1873250"/>
          <p14:tracePt t="68556" x="8921750" y="1873250"/>
          <p14:tracePt t="68570" x="8934450" y="1873250"/>
          <p14:tracePt t="68578" x="8940800" y="1873250"/>
          <p14:tracePt t="68591" x="8947150" y="1879600"/>
          <p14:tracePt t="68607" x="8959850" y="1892300"/>
          <p14:tracePt t="68624" x="8978900" y="1892300"/>
          <p14:tracePt t="68640" x="8991600" y="1905000"/>
          <p14:tracePt t="68658" x="9010650" y="1924050"/>
          <p14:tracePt t="68673" x="9017000" y="1936750"/>
          <p14:tracePt t="68690" x="9042400" y="1949450"/>
          <p14:tracePt t="68707" x="9061450" y="1962150"/>
          <p14:tracePt t="68723" x="9093200" y="1987550"/>
          <p14:tracePt t="68741" x="9137650" y="2006600"/>
          <p14:tracePt t="68757" x="9188450" y="2032000"/>
          <p14:tracePt t="68773" x="9239250" y="2070100"/>
          <p14:tracePt t="68790" x="9334500" y="2127250"/>
          <p14:tracePt t="68806" x="9385300" y="2159000"/>
          <p14:tracePt t="68824" x="9467850" y="2203450"/>
          <p14:tracePt t="68840" x="9493250" y="2222500"/>
          <p14:tracePt t="68856" x="9512300" y="2235200"/>
          <p14:tracePt t="68873" x="9531350" y="2235200"/>
          <p14:tracePt t="68890" x="9544050" y="2241550"/>
          <p14:tracePt t="68907" x="9556750" y="2254250"/>
          <p14:tracePt t="68923" x="9563100" y="2254250"/>
          <p14:tracePt t="68957" x="9563100" y="2266950"/>
          <p14:tracePt t="68993" x="9563100" y="2273300"/>
          <p14:tracePt t="69005" x="9563100" y="2279650"/>
          <p14:tracePt t="69012" x="9556750" y="2279650"/>
          <p14:tracePt t="69027" x="9544050" y="2279650"/>
          <p14:tracePt t="69040" x="9512300" y="2292350"/>
          <p14:tracePt t="69057" x="9461500" y="2298700"/>
          <p14:tracePt t="69073" x="9340850" y="2298700"/>
          <p14:tracePt t="69090" x="9264650" y="2286000"/>
          <p14:tracePt t="69108" x="9156700" y="2254250"/>
          <p14:tracePt t="69123" x="9099550" y="2235200"/>
          <p14:tracePt t="69140" x="9029700" y="2216150"/>
          <p14:tracePt t="69156" x="8902700" y="2178050"/>
          <p14:tracePt t="69173" x="8832850" y="2159000"/>
          <p14:tracePt t="69191" x="8724900" y="2114550"/>
          <p14:tracePt t="69207" x="8655050" y="2089150"/>
          <p14:tracePt t="69223" x="8604250" y="2070100"/>
          <p14:tracePt t="69240" x="8566150" y="2051050"/>
          <p14:tracePt t="69257" x="8547100" y="2051050"/>
          <p14:tracePt t="69274" x="8540750" y="2038350"/>
          <p14:tracePt t="69290" x="8528050" y="2038350"/>
          <p14:tracePt t="69307" x="8528050" y="2032000"/>
          <p14:tracePt t="69323" x="8521700" y="2032000"/>
          <p14:tracePt t="69340" x="8515350" y="2032000"/>
          <p14:tracePt t="69925" x="8521700" y="2032000"/>
          <p14:tracePt t="69940" x="8528050" y="2025650"/>
          <p14:tracePt t="69947" x="8540750" y="2025650"/>
          <p14:tracePt t="69961" x="8553450" y="2019300"/>
          <p14:tracePt t="69973" x="8597900" y="2006600"/>
          <p14:tracePt t="69990" x="8642350" y="2000250"/>
          <p14:tracePt t="69994" x="8667750" y="1993900"/>
          <p14:tracePt t="70007" x="8693150" y="1987550"/>
          <p14:tracePt t="70023" x="8756650" y="1968500"/>
          <p14:tracePt t="70040" x="8801100" y="1962150"/>
          <p14:tracePt t="70056" x="8851900" y="1955800"/>
          <p14:tracePt t="70073" x="8877300" y="1949450"/>
          <p14:tracePt t="70090" x="8896350" y="1949450"/>
          <p14:tracePt t="70106" x="8915400" y="1949450"/>
          <p14:tracePt t="70124" x="8940800" y="1949450"/>
          <p14:tracePt t="70140" x="8953500" y="1949450"/>
          <p14:tracePt t="70156" x="8966200" y="1949450"/>
          <p14:tracePt t="70173" x="8972550" y="1949450"/>
          <p14:tracePt t="70190" x="8991600" y="1949450"/>
          <p14:tracePt t="70207" x="9010650" y="1955800"/>
          <p14:tracePt t="70223" x="9055100" y="1962150"/>
          <p14:tracePt t="70240" x="9099550" y="1974850"/>
          <p14:tracePt t="70256" x="9156700" y="1993900"/>
          <p14:tracePt t="70273" x="9194800" y="2000250"/>
          <p14:tracePt t="70290" x="9232900" y="2000250"/>
          <p14:tracePt t="70306" x="9283700" y="2006600"/>
          <p14:tracePt t="70323" x="9315450" y="2006600"/>
          <p14:tracePt t="70340" x="9347200" y="2006600"/>
          <p14:tracePt t="70356" x="9366250" y="2006600"/>
          <p14:tracePt t="70373" x="9378950" y="2012950"/>
          <p14:tracePt t="70390" x="9398000" y="2019300"/>
          <p14:tracePt t="70407" x="9410700" y="2019300"/>
          <p14:tracePt t="70423" x="9417050" y="2025650"/>
          <p14:tracePt t="70440" x="9429750" y="2025650"/>
          <p14:tracePt t="70456" x="9442450" y="2025650"/>
          <p14:tracePt t="70473" x="9461500" y="2025650"/>
          <p14:tracePt t="70491" x="9486900" y="2025650"/>
          <p14:tracePt t="70506" x="9505950" y="2025650"/>
          <p14:tracePt t="70523" x="9518650" y="2025650"/>
          <p14:tracePt t="70539" x="9537700" y="2025650"/>
          <p14:tracePt t="70556" x="9550400" y="2025650"/>
          <p14:tracePt t="70574" x="9575800" y="2025650"/>
          <p14:tracePt t="70589" x="9594850" y="2025650"/>
          <p14:tracePt t="70606" x="9620250" y="2025650"/>
          <p14:tracePt t="70623" x="9664700" y="2032000"/>
          <p14:tracePt t="70640" x="9690100" y="2032000"/>
          <p14:tracePt t="70657" x="9734550" y="2032000"/>
          <p14:tracePt t="70673" x="9772650" y="2032000"/>
          <p14:tracePt t="70690" x="9804400" y="2032000"/>
          <p14:tracePt t="70706" x="9886950" y="2032000"/>
          <p14:tracePt t="70723" x="9969500" y="2032000"/>
          <p14:tracePt t="70740" x="10071100" y="2032000"/>
          <p14:tracePt t="70756" x="10166350" y="2032000"/>
          <p14:tracePt t="70774" x="10210800" y="2019300"/>
          <p14:tracePt t="70790" x="10223500" y="2019300"/>
          <p14:tracePt t="70823" x="10242550" y="2019300"/>
          <p14:tracePt t="70840" x="10255250" y="2012950"/>
          <p14:tracePt t="70857" x="10267950" y="2012950"/>
          <p14:tracePt t="70873" x="10287000" y="2012950"/>
          <p14:tracePt t="70889" x="10299700" y="2012950"/>
          <p14:tracePt t="70906" x="10331450" y="2006600"/>
          <p14:tracePt t="70923" x="10356850" y="2000250"/>
          <p14:tracePt t="70940" x="10382250" y="2000250"/>
          <p14:tracePt t="70956" x="10407650" y="2000250"/>
          <p14:tracePt t="70973" x="10426700" y="2000250"/>
          <p14:tracePt t="70990" x="10445750" y="2000250"/>
          <p14:tracePt t="71006" x="10452100" y="2000250"/>
          <p14:tracePt t="71023" x="10464800" y="2000250"/>
          <p14:tracePt t="71039" x="10471150" y="2000250"/>
          <p14:tracePt t="71073" x="10477500" y="2000250"/>
          <p14:tracePt t="71121" x="10483850" y="2000250"/>
          <p14:tracePt t="71218" x="10490200" y="2000250"/>
          <p14:tracePt t="71266" x="10496550" y="1993900"/>
          <p14:tracePt t="71280" x="10502900" y="1993900"/>
          <p14:tracePt t="71286" x="10509250" y="1993900"/>
          <p14:tracePt t="71300" x="10509250" y="1987550"/>
          <p14:tracePt t="71308" x="10515600" y="1987550"/>
          <p14:tracePt t="71323" x="10521950" y="1987550"/>
          <p14:tracePt t="71340" x="10541000" y="1987550"/>
          <p14:tracePt t="71356" x="10553700" y="1987550"/>
          <p14:tracePt t="71373" x="10560050" y="1987550"/>
          <p14:tracePt t="71390" x="10572750" y="1987550"/>
          <p14:tracePt t="71481" x="10572750" y="1981200"/>
          <p14:tracePt t="71542" x="10566400" y="1981200"/>
          <p14:tracePt t="72020" x="10477500" y="1981200"/>
          <p14:tracePt t="72026" x="10344150" y="1987550"/>
          <p14:tracePt t="72039" x="10210800" y="2000250"/>
          <p14:tracePt t="72056" x="9963150" y="2025650"/>
          <p14:tracePt t="72073" x="9810750" y="2044700"/>
          <p14:tracePt t="72089" x="9728200" y="2051050"/>
          <p14:tracePt t="72107" x="9652000" y="2070100"/>
          <p14:tracePt t="72123" x="9588500" y="2076450"/>
          <p14:tracePt t="72139" x="9544050" y="2089150"/>
          <p14:tracePt t="72157" x="9493250" y="2095500"/>
          <p14:tracePt t="72172" x="9480550" y="2101850"/>
          <p14:tracePt t="72189" x="9461500" y="2101850"/>
          <p14:tracePt t="72206" x="9455150" y="2101850"/>
          <p14:tracePt t="72223" x="9442450" y="2101850"/>
          <p14:tracePt t="72239" x="9436100" y="2101850"/>
          <p14:tracePt t="72256" x="9417050" y="2101850"/>
          <p14:tracePt t="72273" x="9391650" y="2101850"/>
          <p14:tracePt t="72289" x="9366250" y="2101850"/>
          <p14:tracePt t="72306" x="9340850" y="2108200"/>
          <p14:tracePt t="72323" x="9283700" y="2120900"/>
          <p14:tracePt t="72339" x="9251950" y="2133600"/>
          <p14:tracePt t="72357" x="9188450" y="2139950"/>
          <p14:tracePt t="72372" x="9124950" y="2159000"/>
          <p14:tracePt t="72389" x="9067800" y="2171700"/>
          <p14:tracePt t="72406" x="9023350" y="2178050"/>
          <p14:tracePt t="72422" x="9010650" y="2178050"/>
          <p14:tracePt t="72439" x="8997950" y="2178050"/>
          <p14:tracePt t="72456" x="8985250" y="2178050"/>
          <p14:tracePt t="72545" x="8991600" y="2178050"/>
          <p14:tracePt t="72559" x="8997950" y="2178050"/>
          <p14:tracePt t="72572" x="9010650" y="2178050"/>
          <p14:tracePt t="72586" x="9017000" y="2178050"/>
          <p14:tracePt t="72594" x="9029700" y="2178050"/>
          <p14:tracePt t="72606" x="9036050" y="2178050"/>
          <p14:tracePt t="72622" x="9061450" y="2178050"/>
          <p14:tracePt t="72640" x="9093200" y="2178050"/>
          <p14:tracePt t="72656" x="9118600" y="2178050"/>
          <p14:tracePt t="72672" x="9137650" y="2178050"/>
          <p14:tracePt t="72689" x="9201150" y="2178050"/>
          <p14:tracePt t="72706" x="9251950" y="2178050"/>
          <p14:tracePt t="72723" x="9340850" y="2190750"/>
          <p14:tracePt t="72739" x="9493250" y="2209800"/>
          <p14:tracePt t="72757" x="9563100" y="2216150"/>
          <p14:tracePt t="72772" x="9607550" y="2216150"/>
          <p14:tracePt t="72789" x="9620250" y="2216150"/>
          <p14:tracePt t="72806" x="9626600" y="2216150"/>
          <p14:tracePt t="72822" x="9639300" y="2216150"/>
          <p14:tracePt t="72839" x="9652000" y="2216150"/>
          <p14:tracePt t="72856" x="9658350" y="2216150"/>
          <p14:tracePt t="72872" x="9664700" y="2216150"/>
          <p14:tracePt t="72890" x="9671050" y="2216150"/>
          <p14:tracePt t="72917" x="9683750" y="2216150"/>
          <p14:tracePt t="72926" x="9690100" y="2216150"/>
          <p14:tracePt t="72939" x="9702800" y="2216150"/>
          <p14:tracePt t="72956" x="9709150" y="2216150"/>
          <p14:tracePt t="72972" x="9728200" y="2216150"/>
          <p14:tracePt t="72989" x="9740900" y="2216150"/>
          <p14:tracePt t="73006" x="9753600" y="2216150"/>
          <p14:tracePt t="73039" x="9759950" y="2216150"/>
          <p14:tracePt t="73056" x="9772650" y="2216150"/>
          <p14:tracePt t="73072" x="9779000" y="2216150"/>
          <p14:tracePt t="73089" x="9785350" y="2216150"/>
          <p14:tracePt t="73106" x="9798050" y="2216150"/>
          <p14:tracePt t="73124" x="9804400" y="2216150"/>
          <p14:tracePt t="73139" x="9817100" y="2216150"/>
          <p14:tracePt t="73156" x="9823450" y="2216150"/>
          <p14:tracePt t="73172" x="9836150" y="2216150"/>
          <p14:tracePt t="73189" x="9848850" y="2216150"/>
          <p14:tracePt t="73206" x="9855200" y="2216150"/>
          <p14:tracePt t="73222" x="9867900" y="2216150"/>
          <p14:tracePt t="73256" x="9880600" y="2216150"/>
          <p14:tracePt t="73272" x="9886950" y="2216150"/>
          <p14:tracePt t="73289" x="9906000" y="2216150"/>
          <p14:tracePt t="73306" x="9925050" y="2216150"/>
          <p14:tracePt t="73322" x="9969500" y="2222500"/>
          <p14:tracePt t="73339" x="10064750" y="2235200"/>
          <p14:tracePt t="73356" x="10121900" y="2241550"/>
          <p14:tracePt t="73372" x="10172700" y="2247900"/>
          <p14:tracePt t="73389" x="10236200" y="2254250"/>
          <p14:tracePt t="73407" x="10293350" y="2266950"/>
          <p14:tracePt t="73422" x="10337800" y="2273300"/>
          <p14:tracePt t="73439" x="10375900" y="2279650"/>
          <p14:tracePt t="73456" x="10414000" y="2286000"/>
          <p14:tracePt t="73472" x="10452100" y="2292350"/>
          <p14:tracePt t="73490" x="10477500" y="2292350"/>
          <p14:tracePt t="73506" x="10490200" y="2292350"/>
          <p14:tracePt t="73522" x="10496550" y="2292350"/>
          <p14:tracePt t="73529" x="10502900" y="2292350"/>
          <p14:tracePt t="73539" x="10515600" y="2292350"/>
          <p14:tracePt t="73556" x="10521950" y="2292350"/>
          <p14:tracePt t="73573" x="10541000" y="2292350"/>
          <p14:tracePt t="73589" x="10566400" y="2292350"/>
          <p14:tracePt t="73606" x="10617200" y="2298700"/>
          <p14:tracePt t="73622" x="10687050" y="2298700"/>
          <p14:tracePt t="73639" x="10718800" y="2298700"/>
          <p14:tracePt t="73656" x="10750550" y="2298700"/>
          <p14:tracePt t="73672" x="10769600" y="2298700"/>
          <p14:tracePt t="73690" x="10788650" y="2298700"/>
          <p14:tracePt t="73705" x="10795000" y="2298700"/>
          <p14:tracePt t="73722" x="10801350" y="2298700"/>
          <p14:tracePt t="73739" x="10807700" y="2298700"/>
          <p14:tracePt t="73755" x="10814050" y="2298700"/>
          <p14:tracePt t="73773" x="10820400" y="2298700"/>
          <p14:tracePt t="73850" x="10807700" y="2298700"/>
          <p14:tracePt t="73859" x="10775950" y="2298700"/>
          <p14:tracePt t="73864" x="10661650" y="2298700"/>
          <p14:tracePt t="73872" x="10515600" y="2298700"/>
          <p14:tracePt t="73889" x="10331450" y="2311400"/>
          <p14:tracePt t="73905" x="10083800" y="2311400"/>
          <p14:tracePt t="73922" x="10001250" y="2311400"/>
          <p14:tracePt t="73939" x="9956800" y="2311400"/>
          <p14:tracePt t="73955" x="9861550" y="2317750"/>
          <p14:tracePt t="73972" x="9785350" y="2317750"/>
          <p14:tracePt t="73989" x="9671050" y="2324100"/>
          <p14:tracePt t="74006" x="9620250" y="2330450"/>
          <p14:tracePt t="74022" x="9569450" y="2330450"/>
          <p14:tracePt t="74026" x="9544050" y="2336800"/>
          <p14:tracePt t="74039" x="9505950" y="2343150"/>
          <p14:tracePt t="74056" x="9474200" y="2349500"/>
          <p14:tracePt t="74072" x="9461500" y="2349500"/>
          <p14:tracePt t="74089" x="9442450" y="2349500"/>
          <p14:tracePt t="74105" x="9398000" y="2368550"/>
          <p14:tracePt t="74122" x="9366250" y="2374900"/>
          <p14:tracePt t="74140" x="9321800" y="2387600"/>
          <p14:tracePt t="74155" x="9296400" y="2393950"/>
          <p14:tracePt t="74172" x="9290050" y="2400300"/>
          <p14:tracePt t="74189" x="9264650" y="2406650"/>
          <p14:tracePt t="74205" x="9245600" y="2406650"/>
          <p14:tracePt t="74223" x="9226550" y="2419350"/>
          <p14:tracePt t="74239" x="9213850" y="2419350"/>
          <p14:tracePt t="74256" x="9201150" y="2419350"/>
          <p14:tracePt t="74272" x="9194800" y="2419350"/>
          <p14:tracePt t="74289" x="9182100" y="2419350"/>
          <p14:tracePt t="74397" x="9188450" y="2419350"/>
          <p14:tracePt t="74412" x="9194800" y="2419350"/>
          <p14:tracePt t="74425" x="9201150" y="2419350"/>
          <p14:tracePt t="74431" x="9207500" y="2419350"/>
          <p14:tracePt t="74445" x="9220200" y="2425700"/>
          <p14:tracePt t="74456" x="9239250" y="2425700"/>
          <p14:tracePt t="74472" x="9347200" y="2444750"/>
          <p14:tracePt t="74489" x="9429750" y="2463800"/>
          <p14:tracePt t="74506" x="9493250" y="2470150"/>
          <p14:tracePt t="74522" x="9525000" y="2476500"/>
          <p14:tracePt t="74539" x="9537700" y="2476500"/>
          <p14:tracePt t="74555" x="9550400" y="2476500"/>
          <p14:tracePt t="74572" x="9556750" y="2476500"/>
          <p14:tracePt t="74589" x="9563100" y="2476500"/>
          <p14:tracePt t="74606" x="9569450" y="2476500"/>
          <p14:tracePt t="74622" x="9575800" y="2476500"/>
          <p14:tracePt t="74846" x="9582150" y="2476500"/>
          <p14:tracePt t="74867" x="9588500" y="2476500"/>
          <p14:tracePt t="74880" x="9594850" y="2476500"/>
          <p14:tracePt t="74901" x="9601200" y="2476500"/>
          <p14:tracePt t="74908" x="9607550" y="2476500"/>
          <p14:tracePt t="74922" x="9639300" y="2476500"/>
          <p14:tracePt t="74939" x="9677400" y="2476500"/>
          <p14:tracePt t="74956" x="9734550" y="2476500"/>
          <p14:tracePt t="74972" x="9772650" y="2476500"/>
          <p14:tracePt t="74990" x="9798050" y="2476500"/>
          <p14:tracePt t="75005" x="9817100" y="2476500"/>
          <p14:tracePt t="75022" x="9836150" y="2476500"/>
          <p14:tracePt t="75027" x="9842500" y="2476500"/>
          <p14:tracePt t="75038" x="9855200" y="2476500"/>
          <p14:tracePt t="75055" x="9886950" y="2476500"/>
          <p14:tracePt t="75073" x="9912350" y="2476500"/>
          <p14:tracePt t="75089" x="9918700" y="2476500"/>
          <p14:tracePt t="75105" x="9931400" y="2476500"/>
          <p14:tracePt t="75122" x="9944100" y="2476500"/>
          <p14:tracePt t="75139" x="9956800" y="2476500"/>
          <p14:tracePt t="75156" x="9988550" y="2476500"/>
          <p14:tracePt t="75172" x="10026650" y="2482850"/>
          <p14:tracePt t="75189" x="10083800" y="2495550"/>
          <p14:tracePt t="75205" x="10160000" y="2501900"/>
          <p14:tracePt t="75222" x="10223500" y="2508250"/>
          <p14:tracePt t="75239" x="10299700" y="2520950"/>
          <p14:tracePt t="75255" x="10318750" y="2520950"/>
          <p14:tracePt t="75272" x="10331450" y="2520950"/>
          <p14:tracePt t="75288" x="10337800" y="2520950"/>
          <p14:tracePt t="75305" x="10350500" y="2520950"/>
          <p14:tracePt t="75322" x="10356850" y="2520950"/>
          <p14:tracePt t="75338" x="10363200" y="2520950"/>
          <p14:tracePt t="75358" x="10369550" y="2520950"/>
          <p14:tracePt t="75385" x="10375900" y="2520950"/>
          <p14:tracePt t="75448" x="10382250" y="2520950"/>
          <p14:tracePt t="75462" x="10388600" y="2520950"/>
          <p14:tracePt t="75476" x="10401300" y="2520950"/>
          <p14:tracePt t="75482" x="10407650" y="2514600"/>
          <p14:tracePt t="75489" x="10426700" y="2514600"/>
          <p14:tracePt t="75505" x="10445750" y="2514600"/>
          <p14:tracePt t="75522" x="10464800" y="2508250"/>
          <p14:tracePt t="75539" x="10483850" y="2508250"/>
          <p14:tracePt t="75557" x="10490200" y="2508250"/>
          <p14:tracePt t="75572" x="10496550" y="2508250"/>
          <p14:tracePt t="75588" x="10502900" y="2508250"/>
          <p14:tracePt t="75605" x="10509250" y="2508250"/>
          <p14:tracePt t="75622" x="10515600" y="2508250"/>
          <p14:tracePt t="75849" x="10458450" y="2508250"/>
          <p14:tracePt t="75855" x="10394950" y="2501900"/>
          <p14:tracePt t="75863" x="10363200" y="2501900"/>
          <p14:tracePt t="75872" x="10344150" y="2501900"/>
          <p14:tracePt t="75889" x="10306050" y="2501900"/>
          <p14:tracePt t="75905" x="10274300" y="2501900"/>
          <p14:tracePt t="75922" x="10229850" y="2501900"/>
          <p14:tracePt t="75939" x="10172700" y="2501900"/>
          <p14:tracePt t="75955" x="10083800" y="2508250"/>
          <p14:tracePt t="75972" x="9988550" y="2514600"/>
          <p14:tracePt t="75988" x="9804400" y="2540000"/>
          <p14:tracePt t="76006" x="9677400" y="2571750"/>
          <p14:tracePt t="76022" x="9607550" y="2584450"/>
          <p14:tracePt t="76039" x="9550400" y="2603500"/>
          <p14:tracePt t="76055" x="9442450" y="2628900"/>
          <p14:tracePt t="76072" x="9359900" y="2654300"/>
          <p14:tracePt t="76089" x="9296400" y="2667000"/>
          <p14:tracePt t="76105" x="9258300" y="2679700"/>
          <p14:tracePt t="76122" x="9226550" y="2686050"/>
          <p14:tracePt t="76138" x="9182100" y="2692400"/>
          <p14:tracePt t="76155" x="9137650" y="2698750"/>
          <p14:tracePt t="76172" x="9086850" y="2705100"/>
          <p14:tracePt t="76188" x="9048750" y="2717800"/>
          <p14:tracePt t="76207" x="9023350" y="2724150"/>
          <p14:tracePt t="76221" x="8985250" y="2736850"/>
          <p14:tracePt t="76239" x="8953500" y="2749550"/>
          <p14:tracePt t="76255" x="8928100" y="2749550"/>
          <p14:tracePt t="76272" x="8915400" y="2755900"/>
          <p14:tracePt t="76289" x="8902700" y="2755900"/>
          <p14:tracePt t="76305" x="8890000" y="2755900"/>
          <p14:tracePt t="76338" x="8883650" y="2755900"/>
          <p14:tracePt t="77065" x="8890000" y="2755900"/>
          <p14:tracePt t="77079" x="8896350" y="2755900"/>
          <p14:tracePt t="77107" x="8902700" y="2755900"/>
          <p14:tracePt t="77141" x="8909050" y="2755900"/>
          <p14:tracePt t="77155" x="8915400" y="2755900"/>
          <p14:tracePt t="77190" x="8921750" y="2755900"/>
          <p14:tracePt t="77211" x="8928100" y="2755900"/>
          <p14:tracePt t="77225" x="8934450" y="2755900"/>
          <p14:tracePt t="77252" x="8940800" y="2755900"/>
          <p14:tracePt t="77274" x="8947150" y="2755900"/>
          <p14:tracePt t="77300" x="8953500" y="2755900"/>
          <p14:tracePt t="77308" x="8959850" y="2755900"/>
          <p14:tracePt t="77314" x="8966200" y="2755900"/>
          <p14:tracePt t="77334" x="8972550" y="2755900"/>
          <p14:tracePt t="77342" x="8978900" y="2755900"/>
          <p14:tracePt t="77362" x="8985250" y="2755900"/>
          <p14:tracePt t="77377" x="8991600" y="2755900"/>
          <p14:tracePt t="77411" x="8997950" y="2755900"/>
          <p14:tracePt t="77426" x="9004300" y="2755900"/>
          <p14:tracePt t="77438" x="9010650" y="2755900"/>
          <p14:tracePt t="77473" x="9017000" y="2755900"/>
          <p14:tracePt t="77487" x="9023350" y="2755900"/>
          <p14:tracePt t="77508" x="9029700" y="2755900"/>
          <p14:tracePt t="77514" x="9036050" y="2755900"/>
          <p14:tracePt t="77521" x="9042400" y="2755900"/>
          <p14:tracePt t="77538" x="9055100" y="2755900"/>
          <p14:tracePt t="77545" x="9061450" y="2755900"/>
          <p14:tracePt t="77555" x="9074150" y="2755900"/>
          <p14:tracePt t="77571" x="9086850" y="2755900"/>
          <p14:tracePt t="77589" x="9105900" y="2755900"/>
          <p14:tracePt t="77605" x="9118600" y="2755900"/>
          <p14:tracePt t="77621" x="9144000" y="2755900"/>
          <p14:tracePt t="77638" x="9213850" y="2755900"/>
          <p14:tracePt t="77655" x="9283700" y="2755900"/>
          <p14:tracePt t="77671" x="9340850" y="2762250"/>
          <p14:tracePt t="77688" x="9391650" y="2768600"/>
          <p14:tracePt t="77705" x="9417050" y="2768600"/>
          <p14:tracePt t="77721" x="9429750" y="2768600"/>
          <p14:tracePt t="77738" x="9436100" y="2768600"/>
          <p14:tracePt t="77755" x="9448800" y="2774950"/>
          <p14:tracePt t="77771" x="9467850" y="2774950"/>
          <p14:tracePt t="77789" x="9480550" y="2774950"/>
          <p14:tracePt t="77805" x="9499600" y="2781300"/>
          <p14:tracePt t="77821" x="9505950" y="2787650"/>
          <p14:tracePt t="77838" x="9518650" y="2787650"/>
          <p14:tracePt t="77854" x="9537700" y="2794000"/>
          <p14:tracePt t="77871" x="9556750" y="2794000"/>
          <p14:tracePt t="77888" x="9575800" y="2800350"/>
          <p14:tracePt t="77904" x="9594850" y="2806700"/>
          <p14:tracePt t="77921" x="9620250" y="2813050"/>
          <p14:tracePt t="77938" x="9632950" y="2819400"/>
          <p14:tracePt t="77955" x="9645650" y="2819400"/>
          <p14:tracePt t="77971" x="9658350" y="2819400"/>
          <p14:tracePt t="77988" x="9664700" y="2819400"/>
          <p14:tracePt t="78004" x="9677400" y="2819400"/>
          <p14:tracePt t="78038" x="9683750" y="2819400"/>
          <p14:tracePt t="78054" x="9690100" y="2819400"/>
          <p14:tracePt t="78074" x="9696450" y="2819400"/>
          <p14:tracePt t="78088" x="9709150" y="2819400"/>
          <p14:tracePt t="78104" x="9721850" y="2819400"/>
          <p14:tracePt t="78121" x="9747250" y="2819400"/>
          <p14:tracePt t="78138" x="9759950" y="2819400"/>
          <p14:tracePt t="78155" x="9785350" y="2819400"/>
          <p14:tracePt t="78171" x="9791700" y="2819400"/>
          <p14:tracePt t="78188" x="9810750" y="2819400"/>
          <p14:tracePt t="78204" x="9836150" y="2819400"/>
          <p14:tracePt t="78221" x="9848850" y="2819400"/>
          <p14:tracePt t="78239" x="9867900" y="2819400"/>
          <p14:tracePt t="78254" x="9880600" y="2819400"/>
          <p14:tracePt t="78271" x="9886950" y="2819400"/>
          <p14:tracePt t="78288" x="9899650" y="2819400"/>
          <p14:tracePt t="78304" x="9906000" y="2819400"/>
          <p14:tracePt t="78321" x="9918700" y="2819400"/>
          <p14:tracePt t="78338" x="9950450" y="2825750"/>
          <p14:tracePt t="78356" x="9982200" y="2825750"/>
          <p14:tracePt t="78371" x="10001250" y="2825750"/>
          <p14:tracePt t="78388" x="10020300" y="2832100"/>
          <p14:tracePt t="78404" x="10026650" y="2832100"/>
          <p14:tracePt t="78421" x="10045700" y="2832100"/>
          <p14:tracePt t="78439" x="10058400" y="2838450"/>
          <p14:tracePt t="78455" x="10071100" y="2838450"/>
          <p14:tracePt t="78471" x="10096500" y="2844800"/>
          <p14:tracePt t="78488" x="10115550" y="2844800"/>
          <p14:tracePt t="78504" x="10134600" y="2844800"/>
          <p14:tracePt t="78521" x="10140950" y="2844800"/>
          <p14:tracePt t="78538" x="10153650" y="2844800"/>
          <p14:tracePt t="78555" x="10166350" y="2844800"/>
          <p14:tracePt t="78571" x="10172700" y="2844800"/>
          <p14:tracePt t="78588" x="10179050" y="2844800"/>
          <p14:tracePt t="78882" x="10166350" y="2844800"/>
          <p14:tracePt t="78891" x="10147300" y="2844800"/>
          <p14:tracePt t="78896" x="10128250" y="2838450"/>
          <p14:tracePt t="78904" x="10109200" y="2838450"/>
          <p14:tracePt t="78921" x="10083800" y="2838450"/>
          <p14:tracePt t="78938" x="10026650" y="2838450"/>
          <p14:tracePt t="78954" x="9956800" y="2838450"/>
          <p14:tracePt t="78971" x="9861550" y="2838450"/>
          <p14:tracePt t="78988" x="9753600" y="2838450"/>
          <p14:tracePt t="79006" x="9677400" y="2838450"/>
          <p14:tracePt t="79021" x="9645650" y="2838450"/>
          <p14:tracePt t="79038" x="9588500" y="2844800"/>
          <p14:tracePt t="79054" x="9518650" y="2863850"/>
          <p14:tracePt t="79071" x="9448800" y="2876550"/>
          <p14:tracePt t="79089" x="9321800" y="2901950"/>
          <p14:tracePt t="79104" x="9290050" y="2908300"/>
          <p14:tracePt t="79121" x="9226550" y="2921000"/>
          <p14:tracePt t="79137" x="9105900" y="2946400"/>
          <p14:tracePt t="79154" x="9036050" y="2959100"/>
          <p14:tracePt t="79171" x="8972550" y="2965450"/>
          <p14:tracePt t="79188" x="8953500" y="2965450"/>
          <p14:tracePt t="79204" x="8940800" y="2965450"/>
          <p14:tracePt t="79221" x="8915400" y="2965450"/>
          <p14:tracePt t="79238" x="8890000" y="2959100"/>
          <p14:tracePt t="79255" x="8794750" y="2940050"/>
          <p14:tracePt t="79271" x="8661400" y="2908300"/>
          <p14:tracePt t="79289" x="8477250" y="2870200"/>
          <p14:tracePt t="79304" x="8362950" y="2844800"/>
          <p14:tracePt t="79321" x="8128000" y="2813050"/>
          <p14:tracePt t="79337" x="7607300" y="2736850"/>
          <p14:tracePt t="79354" x="6813550" y="2667000"/>
          <p14:tracePt t="79372" x="6089650" y="2628900"/>
          <p14:tracePt t="79388" x="5486400" y="2628900"/>
          <p14:tracePt t="79404" x="4908550" y="2679700"/>
          <p14:tracePt t="79421" x="4102100" y="2705100"/>
          <p14:tracePt t="79438" x="3663950" y="2730500"/>
          <p14:tracePt t="79455" x="3168650" y="2762250"/>
          <p14:tracePt t="79471" x="2965450" y="2768600"/>
          <p14:tracePt t="79488" x="2724150" y="2800350"/>
          <p14:tracePt t="79504" x="2419350" y="2819400"/>
          <p14:tracePt t="79521" x="2241550" y="2825750"/>
          <p14:tracePt t="79538" x="2120900" y="2825750"/>
          <p14:tracePt t="79554" x="2089150" y="2825750"/>
          <p14:tracePt t="79571" x="2070100" y="2825750"/>
          <p14:tracePt t="79587" x="2038350" y="2813050"/>
          <p14:tracePt t="79604" x="2025650" y="2806700"/>
          <p14:tracePt t="79610" x="2019300" y="2806700"/>
          <p14:tracePt t="79621" x="2012950" y="2800350"/>
          <p14:tracePt t="79638" x="1981200" y="2794000"/>
          <p14:tracePt t="79655" x="1955800" y="2787650"/>
          <p14:tracePt t="79671" x="1936750" y="2781300"/>
          <p14:tracePt t="79688" x="1924050" y="2774950"/>
          <p14:tracePt t="79704" x="1911350" y="2768600"/>
          <p14:tracePt t="79721" x="1898650" y="2762250"/>
          <p14:tracePt t="79738" x="1898650" y="2755900"/>
          <p14:tracePt t="79754" x="1898650" y="2749550"/>
          <p14:tracePt t="79809" x="1905000" y="2749550"/>
          <p14:tracePt t="79815" x="1911350" y="2749550"/>
          <p14:tracePt t="79829" x="1917700" y="2749550"/>
          <p14:tracePt t="79837" x="1924050" y="2749550"/>
          <p14:tracePt t="79854" x="1930400" y="2749550"/>
          <p14:tracePt t="79870" x="1968500" y="2749550"/>
          <p14:tracePt t="79887" x="2025650" y="2749550"/>
          <p14:tracePt t="79904" x="2152650" y="2730500"/>
          <p14:tracePt t="79920" x="2457450" y="2711450"/>
          <p14:tracePt t="79937" x="2578100" y="2705100"/>
          <p14:tracePt t="79954" x="2679700" y="2698750"/>
          <p14:tracePt t="79971" x="2743200" y="2692400"/>
          <p14:tracePt t="79988" x="2832100" y="2686050"/>
          <p14:tracePt t="80004" x="2889250" y="2679700"/>
          <p14:tracePt t="80021" x="2971800" y="2673350"/>
          <p14:tracePt t="80037" x="3016250" y="2673350"/>
          <p14:tracePt t="80054" x="3060700" y="2673350"/>
          <p14:tracePt t="80071" x="3143250" y="2673350"/>
          <p14:tracePt t="80088" x="3225800" y="2673350"/>
          <p14:tracePt t="80105" x="3397250" y="2692400"/>
          <p14:tracePt t="80121" x="3498850" y="2711450"/>
          <p14:tracePt t="80138" x="3536950" y="2717800"/>
          <p14:tracePt t="80154" x="3562350" y="2717800"/>
          <p14:tracePt t="80171" x="3568700" y="2717800"/>
          <p14:tracePt t="80187" x="3575050" y="2717800"/>
          <p14:tracePt t="80204" x="3587750" y="2717800"/>
          <p14:tracePt t="80222" x="3600450" y="2717800"/>
          <p14:tracePt t="80254" x="3606800" y="2717800"/>
          <p14:tracePt t="80279" x="3613150" y="2717800"/>
          <p14:tracePt t="80294" x="3619500" y="2717800"/>
          <p14:tracePt t="80548" x="3625850" y="2717800"/>
          <p14:tracePt t="80569" x="3632200" y="2717800"/>
          <p14:tracePt t="80583" x="3638550" y="2717800"/>
          <p14:tracePt t="80610" x="3644900" y="2717800"/>
          <p14:tracePt t="80617" x="3651250" y="2717800"/>
          <p14:tracePt t="80631" x="3657600" y="2717800"/>
          <p14:tracePt t="80639" x="3670300" y="2717800"/>
          <p14:tracePt t="80654" x="3708400" y="2711450"/>
          <p14:tracePt t="80671" x="4159250" y="2660650"/>
          <p14:tracePt t="80687" x="4565650" y="2622550"/>
          <p14:tracePt t="80704" x="4794250" y="2622550"/>
          <p14:tracePt t="80720" x="5156200" y="2667000"/>
          <p14:tracePt t="80737" x="5403850" y="2692400"/>
          <p14:tracePt t="80754" x="5562600" y="2698750"/>
          <p14:tracePt t="80771" x="5797550" y="2724150"/>
          <p14:tracePt t="80788" x="6019800" y="2749550"/>
          <p14:tracePt t="80804" x="6280150" y="2794000"/>
          <p14:tracePt t="80821" x="6546850" y="2825750"/>
          <p14:tracePt t="80837" x="6731000" y="2838450"/>
          <p14:tracePt t="80853" x="7016750" y="2876550"/>
          <p14:tracePt t="80870" x="7137400" y="2889250"/>
          <p14:tracePt t="80887" x="7251700" y="2914650"/>
          <p14:tracePt t="80903" x="7315200" y="2921000"/>
          <p14:tracePt t="80920" x="7454900" y="2927350"/>
          <p14:tracePt t="80937" x="7524750" y="2927350"/>
          <p14:tracePt t="80954" x="7620000" y="2927350"/>
          <p14:tracePt t="80970" x="7689850" y="2921000"/>
          <p14:tracePt t="80987" x="7721600" y="2921000"/>
          <p14:tracePt t="81004" x="7740650" y="2914650"/>
          <p14:tracePt t="81020" x="7747000" y="2914650"/>
          <p14:tracePt t="81037" x="7772400" y="2908300"/>
          <p14:tracePt t="81053" x="7810500" y="2895600"/>
          <p14:tracePt t="81070" x="7867650" y="2889250"/>
          <p14:tracePt t="81087" x="7931150" y="2882900"/>
          <p14:tracePt t="81103" x="7975600" y="2876550"/>
          <p14:tracePt t="81120" x="8001000" y="2870200"/>
          <p14:tracePt t="81137" x="8032750" y="2870200"/>
          <p14:tracePt t="81141" x="8045450" y="2870200"/>
          <p14:tracePt t="81154" x="8058150" y="2870200"/>
          <p14:tracePt t="81170" x="8083550" y="2870200"/>
          <p14:tracePt t="81187" x="8108950" y="2870200"/>
          <p14:tracePt t="81203" x="8140700" y="2870200"/>
          <p14:tracePt t="81220" x="8153400" y="2870200"/>
          <p14:tracePt t="81237" x="8172450" y="2863850"/>
          <p14:tracePt t="81607" x="8178800" y="2857500"/>
          <p14:tracePt t="81613" x="8185150" y="2857500"/>
          <p14:tracePt t="81620" x="8191500" y="2851150"/>
          <p14:tracePt t="81637" x="8223250" y="2838450"/>
          <p14:tracePt t="81654" x="8255000" y="2832100"/>
          <p14:tracePt t="81670" x="8274050" y="2832100"/>
          <p14:tracePt t="81688" x="8299450" y="2825750"/>
          <p14:tracePt t="81704" x="8312150" y="2819400"/>
          <p14:tracePt t="81721" x="8331200" y="2813050"/>
          <p14:tracePt t="81737" x="8369300" y="2806700"/>
          <p14:tracePt t="81754" x="8394700" y="2806700"/>
          <p14:tracePt t="81771" x="8413750" y="2800350"/>
          <p14:tracePt t="81787" x="8432800" y="2800350"/>
          <p14:tracePt t="81805" x="8451850" y="2800350"/>
          <p14:tracePt t="81820" x="8464550" y="2800350"/>
          <p14:tracePt t="81837" x="8470900" y="2800350"/>
          <p14:tracePt t="81854" x="8489950" y="2800350"/>
          <p14:tracePt t="81870" x="8496300" y="2800350"/>
          <p14:tracePt t="81887" x="8509000" y="2800350"/>
          <p14:tracePt t="81903" x="8521700" y="2800350"/>
          <p14:tracePt t="81937" x="8528050" y="2800350"/>
          <p14:tracePt t="81953" x="8534400" y="2800350"/>
          <p14:tracePt t="81973" x="8540750" y="2800350"/>
          <p14:tracePt t="81987" x="8547100" y="2800350"/>
          <p14:tracePt t="82034" x="8553450" y="2800350"/>
          <p14:tracePt t="82104" x="8559800" y="2800350"/>
          <p14:tracePt t="82126" x="8566150" y="2800350"/>
          <p14:tracePt t="82152" x="8572500" y="2800350"/>
          <p14:tracePt t="82173" x="8578850" y="2794000"/>
          <p14:tracePt t="82179" x="8585200" y="2794000"/>
          <p14:tracePt t="82194" x="8591550" y="2794000"/>
          <p14:tracePt t="82204" x="8597900" y="2794000"/>
          <p14:tracePt t="82220" x="8604250" y="2794000"/>
          <p14:tracePt t="82237" x="8623300" y="2794000"/>
          <p14:tracePt t="82254" x="8648700" y="2794000"/>
          <p14:tracePt t="82270" x="8661400" y="2794000"/>
          <p14:tracePt t="82287" x="8680450" y="2794000"/>
          <p14:tracePt t="82304" x="8705850" y="2794000"/>
          <p14:tracePt t="82320" x="8712200" y="2794000"/>
          <p14:tracePt t="82338" x="8731250" y="2794000"/>
          <p14:tracePt t="82353" x="8737600" y="2794000"/>
          <p14:tracePt t="82370" x="8743950" y="2794000"/>
          <p14:tracePt t="82387" x="8756650" y="2794000"/>
          <p14:tracePt t="82403" x="8763000" y="2794000"/>
          <p14:tracePt t="82420" x="8775700" y="2794000"/>
          <p14:tracePt t="82437" x="8794750" y="2787650"/>
          <p14:tracePt t="82454" x="8813800" y="2787650"/>
          <p14:tracePt t="82470" x="8858250" y="2787650"/>
          <p14:tracePt t="82487" x="8883650" y="2787650"/>
          <p14:tracePt t="82503" x="8915400" y="2787650"/>
          <p14:tracePt t="82520" x="8966200" y="2787650"/>
          <p14:tracePt t="82538" x="9017000" y="2787650"/>
          <p14:tracePt t="82553" x="9048750" y="2787650"/>
          <p14:tracePt t="82570" x="9074150" y="2787650"/>
          <p14:tracePt t="82587" x="9105900" y="2787650"/>
          <p14:tracePt t="82603" x="9124950" y="2787650"/>
          <p14:tracePt t="82620" x="9144000" y="2787650"/>
          <p14:tracePt t="82637" x="9150350" y="2787650"/>
          <p14:tracePt t="82653" x="9163050" y="2787650"/>
          <p14:tracePt t="82671" x="9169400" y="2787650"/>
          <p14:tracePt t="82692" x="9175750" y="2787650"/>
          <p14:tracePt t="82707" x="9182100" y="2787650"/>
          <p14:tracePt t="82863" x="9188450" y="2787650"/>
          <p14:tracePt t="82899" x="9194800" y="2787650"/>
          <p14:tracePt t="82940" x="9201150" y="2787650"/>
          <p14:tracePt t="82975" x="9207500" y="2787650"/>
          <p14:tracePt t="82990" x="9213850" y="2787650"/>
          <p14:tracePt t="83016" x="9220200" y="2787650"/>
          <p14:tracePt t="83030" x="9226550" y="2787650"/>
          <p14:tracePt t="83051" x="9232900" y="2787650"/>
          <p14:tracePt t="83335" x="9245600" y="2787650"/>
          <p14:tracePt t="83348" x="9251950" y="2787650"/>
          <p14:tracePt t="83356" x="9264650" y="2787650"/>
          <p14:tracePt t="83370" x="9271000" y="2787650"/>
          <p14:tracePt t="83388" x="9283700" y="2787650"/>
          <p14:tracePt t="83403" x="9296400" y="2787650"/>
          <p14:tracePt t="83420" x="9302750" y="2787650"/>
          <p14:tracePt t="83437" x="9309100" y="2787650"/>
          <p14:tracePt t="83454" x="9315450" y="2787650"/>
          <p14:tracePt t="83470" x="9321800" y="2787650"/>
          <p14:tracePt t="83487" x="9328150" y="2787650"/>
          <p14:tracePt t="83505" x="9347200" y="2787650"/>
          <p14:tracePt t="83520" x="9366250" y="2787650"/>
          <p14:tracePt t="83537" x="9372600" y="2787650"/>
          <p14:tracePt t="83554" x="9385300" y="2787650"/>
          <p14:tracePt t="83570" x="9398000" y="2787650"/>
          <p14:tracePt t="83588" x="9404350" y="2787650"/>
          <p14:tracePt t="83603" x="9410700" y="2787650"/>
          <p14:tracePt t="83620" x="9423400" y="2787650"/>
          <p14:tracePt t="83637" x="9436100" y="2781300"/>
          <p14:tracePt t="83670" x="9442450" y="2781300"/>
          <p14:tracePt t="83687" x="9442450" y="2774950"/>
          <p14:tracePt t="83735" x="9436100" y="2774950"/>
          <p14:tracePt t="83757" x="9429750" y="2774950"/>
          <p14:tracePt t="83763" x="9423400" y="2774950"/>
          <p14:tracePt t="83771" x="9417050" y="2774950"/>
          <p14:tracePt t="83787" x="9410700" y="2774950"/>
          <p14:tracePt t="83803" x="9385300" y="2781300"/>
          <p14:tracePt t="83820" x="9315450" y="2800350"/>
          <p14:tracePt t="83838" x="9213850" y="2832100"/>
          <p14:tracePt t="83853" x="9144000" y="2851150"/>
          <p14:tracePt t="83870" x="9061450" y="2870200"/>
          <p14:tracePt t="83886" x="8978900" y="2895600"/>
          <p14:tracePt t="83903" x="8928100" y="2908300"/>
          <p14:tracePt t="83920" x="8870950" y="2921000"/>
          <p14:tracePt t="83936" x="8832850" y="2933700"/>
          <p14:tracePt t="83953" x="8794750" y="2946400"/>
          <p14:tracePt t="83969" x="8667750" y="2984500"/>
          <p14:tracePt t="83986" x="8597900" y="3003550"/>
          <p14:tracePt t="84003" x="8521700" y="3028950"/>
          <p14:tracePt t="84019" x="8483600" y="3041650"/>
          <p14:tracePt t="84036" x="8464550" y="3048000"/>
          <p14:tracePt t="84053" x="8432800" y="3054350"/>
          <p14:tracePt t="84070" x="8413750" y="3054350"/>
          <p14:tracePt t="84086" x="8401050" y="3054350"/>
          <p14:tracePt t="84103" x="8382000" y="3054350"/>
          <p14:tracePt t="84136" x="8369300" y="3054350"/>
          <p14:tracePt t="84153" x="8362950" y="3054350"/>
          <p14:tracePt t="84255" x="8369300" y="3054350"/>
          <p14:tracePt t="84276" x="8375650" y="3054350"/>
          <p14:tracePt t="84310" x="8382000" y="3054350"/>
          <p14:tracePt t="84317" x="8388350" y="3054350"/>
          <p14:tracePt t="84331" x="8394700" y="3054350"/>
          <p14:tracePt t="84340" x="8401050" y="3054350"/>
          <p14:tracePt t="84353" x="8407400" y="3054350"/>
          <p14:tracePt t="84370" x="8413750" y="3054350"/>
          <p14:tracePt t="84386" x="8426450" y="3054350"/>
          <p14:tracePt t="84403" x="8439150" y="3054350"/>
          <p14:tracePt t="84420" x="8470900" y="3060700"/>
          <p14:tracePt t="84436" x="8515350" y="3060700"/>
          <p14:tracePt t="84454" x="8585200" y="3060700"/>
          <p14:tracePt t="84470" x="8636000" y="3060700"/>
          <p14:tracePt t="84486" x="8674100" y="3060700"/>
          <p14:tracePt t="84503" x="8731250" y="3060700"/>
          <p14:tracePt t="84520" x="8775700" y="3060700"/>
          <p14:tracePt t="84537" x="8820150" y="3060700"/>
          <p14:tracePt t="84553" x="8839200" y="3060700"/>
          <p14:tracePt t="84570" x="8851900" y="3060700"/>
          <p14:tracePt t="84586" x="8883650" y="3060700"/>
          <p14:tracePt t="84603" x="8915400" y="3060700"/>
          <p14:tracePt t="84620" x="8947150" y="3060700"/>
          <p14:tracePt t="84636" x="9010650" y="3060700"/>
          <p14:tracePt t="84654" x="9042400" y="3060700"/>
          <p14:tracePt t="84670" x="9080500" y="3060700"/>
          <p14:tracePt t="84686" x="9099550" y="3060700"/>
          <p14:tracePt t="84704" x="9144000" y="3060700"/>
          <p14:tracePt t="84720" x="9188450" y="3067050"/>
          <p14:tracePt t="84737" x="9258300" y="3073400"/>
          <p14:tracePt t="84753" x="9290050" y="3079750"/>
          <p14:tracePt t="84770" x="9315450" y="3079750"/>
          <p14:tracePt t="84786" x="9328150" y="3079750"/>
          <p14:tracePt t="84803" x="9347200" y="3079750"/>
          <p14:tracePt t="84820" x="9366250" y="3079750"/>
          <p14:tracePt t="84836" x="9378950" y="3079750"/>
          <p14:tracePt t="84853" x="9391650" y="3079750"/>
          <p14:tracePt t="84870" x="9410700" y="3079750"/>
          <p14:tracePt t="84886" x="9423400" y="3079750"/>
          <p14:tracePt t="84904" x="9442450" y="3079750"/>
          <p14:tracePt t="84919" x="9448800" y="3079750"/>
          <p14:tracePt t="84936" x="9455150" y="3079750"/>
          <p14:tracePt t="84953" x="9474200" y="3079750"/>
          <p14:tracePt t="84969" x="9480550" y="3079750"/>
          <p14:tracePt t="84987" x="9493250" y="3079750"/>
          <p14:tracePt t="85003" x="9512300" y="3079750"/>
          <p14:tracePt t="85019" x="9525000" y="3079750"/>
          <p14:tracePt t="85036" x="9544050" y="3079750"/>
          <p14:tracePt t="85053" x="9563100" y="3079750"/>
          <p14:tracePt t="85070" x="9569450" y="3079750"/>
          <p14:tracePt t="85086" x="9588500" y="3079750"/>
          <p14:tracePt t="85105" x="9607550" y="3079750"/>
          <p14:tracePt t="85119" x="9620250" y="3079750"/>
          <p14:tracePt t="85136" x="9632950" y="3079750"/>
          <p14:tracePt t="85153" x="9645650" y="3079750"/>
          <p14:tracePt t="85169" x="9664700" y="3079750"/>
          <p14:tracePt t="85187" x="9690100" y="3079750"/>
          <p14:tracePt t="85203" x="9696450" y="3079750"/>
          <p14:tracePt t="85220" x="9709150" y="3079750"/>
          <p14:tracePt t="85224" x="9715500" y="3079750"/>
          <p14:tracePt t="85236" x="9721850" y="3079750"/>
          <p14:tracePt t="85253" x="9734550" y="3079750"/>
          <p14:tracePt t="85271" x="9753600" y="3079750"/>
          <p14:tracePt t="85286" x="9766300" y="3079750"/>
          <p14:tracePt t="85303" x="9785350" y="3079750"/>
          <p14:tracePt t="85319" x="9804400" y="3079750"/>
          <p14:tracePt t="85336" x="9817100" y="3079750"/>
          <p14:tracePt t="85353" x="9829800" y="3079750"/>
          <p14:tracePt t="85369" x="9842500" y="3079750"/>
          <p14:tracePt t="85387" x="9848850" y="3079750"/>
          <p14:tracePt t="85453" x="9848850" y="3086100"/>
          <p14:tracePt t="85480" x="9842500" y="3086100"/>
          <p14:tracePt t="85494" x="9829800" y="3086100"/>
          <p14:tracePt t="85501" x="9823450" y="3086100"/>
          <p14:tracePt t="85509" x="9804400" y="3092450"/>
          <p14:tracePt t="85520" x="9759950" y="3105150"/>
          <p14:tracePt t="85536" x="9690100" y="3124200"/>
          <p14:tracePt t="85553" x="9594850" y="3149600"/>
          <p14:tracePt t="85569" x="9385300" y="3200400"/>
          <p14:tracePt t="85586" x="9283700" y="3206750"/>
          <p14:tracePt t="85603" x="9220200" y="3213100"/>
          <p14:tracePt t="85619" x="9137650" y="3219450"/>
          <p14:tracePt t="85637" x="9093200" y="3225800"/>
          <p14:tracePt t="85653" x="9023350" y="3238500"/>
          <p14:tracePt t="85669" x="8978900" y="3238500"/>
          <p14:tracePt t="85686" x="8940800" y="3244850"/>
          <p14:tracePt t="85703" x="8890000" y="3244850"/>
          <p14:tracePt t="85720" x="8845550" y="3251200"/>
          <p14:tracePt t="85737" x="8801100" y="3257550"/>
          <p14:tracePt t="85743" x="8769350" y="3263900"/>
          <p14:tracePt t="85752" x="8743950" y="3263900"/>
          <p14:tracePt t="85769" x="8712200" y="3270250"/>
          <p14:tracePt t="85786" x="8674100" y="3276600"/>
          <p14:tracePt t="85803" x="8636000" y="3282950"/>
          <p14:tracePt t="85819" x="8623300" y="3282950"/>
          <p14:tracePt t="85836" x="8604250" y="3282950"/>
          <p14:tracePt t="85853" x="8597900" y="3282950"/>
          <p14:tracePt t="85869" x="8591550" y="3282950"/>
          <p14:tracePt t="85886" x="8585200" y="3282950"/>
          <p14:tracePt t="85902" x="8578850" y="3282950"/>
          <p14:tracePt t="85951" x="8585200" y="3282950"/>
          <p14:tracePt t="85985" x="8591550" y="3282950"/>
          <p14:tracePt t="85999" x="8597900" y="3282950"/>
          <p14:tracePt t="86012" x="8604250" y="3282950"/>
          <p14:tracePt t="86020" x="8610600" y="3282950"/>
          <p14:tracePt t="86036" x="8629650" y="3282950"/>
          <p14:tracePt t="86053" x="8680450" y="3289300"/>
          <p14:tracePt t="86069" x="8724900" y="3295650"/>
          <p14:tracePt t="86087" x="8782050" y="3308350"/>
          <p14:tracePt t="86102" x="8845550" y="3321050"/>
          <p14:tracePt t="86120" x="8902700" y="3321050"/>
          <p14:tracePt t="86136" x="8959850" y="3327400"/>
          <p14:tracePt t="86152" x="9023350" y="3340100"/>
          <p14:tracePt t="86170" x="9086850" y="3340100"/>
          <p14:tracePt t="86186" x="9118600" y="3346450"/>
          <p14:tracePt t="86202" x="9163050" y="3346450"/>
          <p14:tracePt t="86219" x="9201150" y="3346450"/>
          <p14:tracePt t="86236" x="9226550" y="3346450"/>
          <p14:tracePt t="86242" x="9232900" y="3346450"/>
          <p14:tracePt t="86253" x="9245600" y="3346450"/>
          <p14:tracePt t="86269" x="9251950" y="3346450"/>
          <p14:tracePt t="86287" x="9264650" y="3346450"/>
          <p14:tracePt t="86302" x="9283700" y="3346450"/>
          <p14:tracePt t="86319" x="9309100" y="3346450"/>
          <p14:tracePt t="86336" x="9328150" y="3346450"/>
          <p14:tracePt t="86353" x="9359900" y="3346450"/>
          <p14:tracePt t="86369" x="9385300" y="3346450"/>
          <p14:tracePt t="86386" x="9417050" y="3346450"/>
          <p14:tracePt t="86403" x="9436100" y="3346450"/>
          <p14:tracePt t="86419" x="9455150" y="3346450"/>
          <p14:tracePt t="86436" x="9474200" y="3346450"/>
          <p14:tracePt t="86454" x="9493250" y="3346450"/>
          <p14:tracePt t="86469" x="9499600" y="3346450"/>
          <p14:tracePt t="86486" x="9505950" y="3346450"/>
          <p14:tracePt t="86503" x="9512300" y="3346450"/>
          <p14:tracePt t="86519" x="9525000" y="3346450"/>
          <p14:tracePt t="86537" x="9531350" y="3346450"/>
          <p14:tracePt t="86553" x="9537700" y="3346450"/>
          <p14:tracePt t="86569" x="9544050" y="3346450"/>
          <p14:tracePt t="86587" x="9550400" y="3346450"/>
          <p14:tracePt t="86974" x="9588500" y="3346450"/>
          <p14:tracePt t="86981" x="9652000" y="3340100"/>
          <p14:tracePt t="86990" x="9728200" y="3327400"/>
          <p14:tracePt t="87002" x="9855200" y="3314700"/>
          <p14:tracePt t="87019" x="9975850" y="3302000"/>
          <p14:tracePt t="87036" x="10229850" y="3289300"/>
          <p14:tracePt t="87052" x="10375900" y="3289300"/>
          <p14:tracePt t="87070" x="10471150" y="3289300"/>
          <p14:tracePt t="87086" x="10502900" y="3289300"/>
          <p14:tracePt t="87102" x="10534650" y="3289300"/>
          <p14:tracePt t="87119" x="10598150" y="3289300"/>
          <p14:tracePt t="87136" x="10687050" y="3289300"/>
          <p14:tracePt t="87153" x="10833100" y="3289300"/>
          <p14:tracePt t="87169" x="10871200" y="3295650"/>
          <p14:tracePt t="87187" x="10890250" y="3295650"/>
          <p14:tracePt t="87202" x="10902950" y="3295650"/>
          <p14:tracePt t="87219" x="10909300" y="3295650"/>
          <p14:tracePt t="87236" x="10915650" y="3295650"/>
          <p14:tracePt t="87252" x="10915650" y="3289300"/>
          <p14:tracePt t="87270" x="10915650" y="3282950"/>
          <p14:tracePt t="87286" x="10902950" y="3282950"/>
          <p14:tracePt t="87303" x="10775950" y="3333750"/>
          <p14:tracePt t="87319" x="10248900" y="3524250"/>
          <p14:tracePt t="87336" x="9740900" y="3657600"/>
          <p14:tracePt t="87353" x="9486900" y="3689350"/>
          <p14:tracePt t="87369" x="9264650" y="3695700"/>
          <p14:tracePt t="87386" x="9105900" y="3708400"/>
          <p14:tracePt t="87402" x="8934450" y="3721100"/>
          <p14:tracePt t="87419" x="8801100" y="3740150"/>
          <p14:tracePt t="87436" x="8655050" y="3771900"/>
          <p14:tracePt t="87452" x="8597900" y="3784600"/>
          <p14:tracePt t="87469" x="8528050" y="3790950"/>
          <p14:tracePt t="87486" x="8477250" y="3797300"/>
          <p14:tracePt t="87502" x="8464550" y="3797300"/>
          <p14:tracePt t="87519" x="8458200" y="3797300"/>
          <p14:tracePt t="87535" x="8451850" y="3797300"/>
          <p14:tracePt t="87552" x="8445500" y="3797300"/>
          <p14:tracePt t="87569" x="8439150" y="3797300"/>
          <p14:tracePt t="87610" x="8439150" y="3790950"/>
          <p14:tracePt t="87652" x="8445500" y="3790950"/>
          <p14:tracePt t="87659" x="8451850" y="3790950"/>
          <p14:tracePt t="87673" x="8464550" y="3790950"/>
          <p14:tracePt t="87685" x="8470900" y="3790950"/>
          <p14:tracePt t="87702" x="8540750" y="3790950"/>
          <p14:tracePt t="87720" x="8629650" y="3790950"/>
          <p14:tracePt t="87736" x="8674100" y="3790950"/>
          <p14:tracePt t="87752" x="8705850" y="3790950"/>
          <p14:tracePt t="87769" x="8743950" y="3790950"/>
          <p14:tracePt t="87786" x="8782050" y="3790950"/>
          <p14:tracePt t="87792" x="8794750" y="3790950"/>
          <p14:tracePt t="87802" x="8813800" y="3790950"/>
          <p14:tracePt t="87819" x="8877300" y="3784600"/>
          <p14:tracePt t="87837" x="8915400" y="3771900"/>
          <p14:tracePt t="87852" x="8934450" y="3771900"/>
          <p14:tracePt t="87869" x="8947150" y="3771900"/>
          <p14:tracePt t="87885" x="8953500" y="3771900"/>
          <p14:tracePt t="87902" x="8972550" y="3765550"/>
          <p14:tracePt t="87920" x="8985250" y="3765550"/>
          <p14:tracePt t="87957" x="8991600" y="3765550"/>
          <p14:tracePt t="88999" x="8991600" y="3771900"/>
          <p14:tracePt t="89005" x="8972550" y="3784600"/>
          <p14:tracePt t="89019" x="8959850" y="3797300"/>
          <p14:tracePt t="89035" x="8934450" y="3816350"/>
          <p14:tracePt t="89053" x="8915400" y="3829050"/>
          <p14:tracePt t="89068" x="8902700" y="3835400"/>
          <p14:tracePt t="89085" x="8890000" y="3835400"/>
          <p14:tracePt t="89102" x="8877300" y="3848100"/>
          <p14:tracePt t="89119" x="8870950" y="3848100"/>
          <p14:tracePt t="89137" x="8858250" y="3848100"/>
          <p14:tracePt t="89169" x="8851900" y="3848100"/>
          <p14:tracePt t="90208" x="8839200" y="3848100"/>
          <p14:tracePt t="90214" x="8826500" y="3841750"/>
          <p14:tracePt t="90223" x="8820150" y="3835400"/>
          <p14:tracePt t="90235" x="8801100" y="3829050"/>
          <p14:tracePt t="90252" x="8788400" y="3829050"/>
          <p14:tracePt t="90269" x="8769350" y="3816350"/>
          <p14:tracePt t="90285" x="8756650" y="3810000"/>
          <p14:tracePt t="90301" x="8737600" y="3810000"/>
          <p14:tracePt t="90318" x="8712200" y="3803650"/>
          <p14:tracePt t="90335" x="8699500" y="3797300"/>
          <p14:tracePt t="90340" x="8693150" y="3797300"/>
          <p14:tracePt t="90352" x="8680450" y="3790950"/>
          <p14:tracePt t="90368" x="8674100" y="3790950"/>
          <p14:tracePt t="90385" x="8661400" y="3784600"/>
          <p14:tracePt t="90401" x="8655050" y="3784600"/>
          <p14:tracePt t="90418" x="8648700" y="3784600"/>
          <p14:tracePt t="90435" x="8642350" y="3778250"/>
          <p14:tracePt t="90451" x="8629650" y="3771900"/>
          <p14:tracePt t="90469" x="8616950" y="3771900"/>
          <p14:tracePt t="90485" x="8610600" y="3765550"/>
          <p14:tracePt t="90501" x="8604250" y="3765550"/>
          <p14:tracePt t="90518" x="8591550" y="3759200"/>
          <p14:tracePt t="90535" x="8585200" y="3759200"/>
          <p14:tracePt t="90552" x="8578850" y="3759200"/>
          <p14:tracePt t="90568" x="8566150" y="3752850"/>
          <p14:tracePt t="90585" x="8553450" y="3746500"/>
          <p14:tracePt t="90601" x="8547100" y="3746500"/>
          <p14:tracePt t="90618" x="8534400" y="3746500"/>
          <p14:tracePt t="90651" x="8521700" y="3746500"/>
          <p14:tracePt t="90685" x="8515350" y="3740150"/>
          <p14:tracePt t="90701" x="8509000" y="3740150"/>
          <p14:tracePt t="90718" x="8502650" y="3733800"/>
          <p14:tracePt t="90752" x="8496300" y="3733800"/>
          <p14:tracePt t="90768" x="8496300" y="3727450"/>
          <p14:tracePt t="90844" x="8496300" y="3721100"/>
          <p14:tracePt t="90864" x="8496300" y="3714750"/>
          <p14:tracePt t="90948" x="8502650" y="3714750"/>
          <p14:tracePt t="90954" x="8509000" y="3708400"/>
          <p14:tracePt t="90968" x="8534400" y="3702050"/>
          <p14:tracePt t="90985" x="8572500" y="3695700"/>
          <p14:tracePt t="91001" x="8629650" y="3689350"/>
          <p14:tracePt t="91018" x="8693150" y="3689350"/>
          <p14:tracePt t="91035" x="8718550" y="3689350"/>
          <p14:tracePt t="91051" x="8737600" y="3683000"/>
          <p14:tracePt t="91068" x="8750300" y="3683000"/>
          <p14:tracePt t="91085" x="8763000" y="3683000"/>
          <p14:tracePt t="91101" x="8769350" y="3683000"/>
          <p14:tracePt t="91119" x="8775700" y="3683000"/>
          <p14:tracePt t="91141" x="8782050" y="3683000"/>
          <p14:tracePt t="91157" x="8788400" y="3683000"/>
          <p14:tracePt t="91169" x="8794750" y="3683000"/>
          <p14:tracePt t="91245" x="8794750" y="3689350"/>
          <p14:tracePt t="91300" x="8794750" y="3695700"/>
          <p14:tracePt t="91322" x="8794750" y="3702050"/>
          <p14:tracePt t="91345" x="8794750" y="3708400"/>
          <p14:tracePt t="91839" x="8794750" y="3714750"/>
          <p14:tracePt t="91860" x="8801100" y="3714750"/>
          <p14:tracePt t="91874" x="8807450" y="3714750"/>
          <p14:tracePt t="91880" x="8807450" y="3721100"/>
          <p14:tracePt t="91908" x="8813800" y="3721100"/>
          <p14:tracePt t="91915" x="8820150" y="3727450"/>
          <p14:tracePt t="91929" x="8826500" y="3727450"/>
          <p14:tracePt t="91937" x="8826500" y="3733800"/>
          <p14:tracePt t="91951" x="8845550" y="3740150"/>
          <p14:tracePt t="91969" x="8858250" y="3740150"/>
          <p14:tracePt t="91984" x="8883650" y="3746500"/>
          <p14:tracePt t="92001" x="8896350" y="3752850"/>
          <p14:tracePt t="92018" x="8915400" y="3759200"/>
          <p14:tracePt t="92035" x="8947150" y="3765550"/>
          <p14:tracePt t="92052" x="8978900" y="3771900"/>
          <p14:tracePt t="92068" x="9004300" y="3778250"/>
          <p14:tracePt t="92085" x="9029700" y="3784600"/>
          <p14:tracePt t="92101" x="9061450" y="3797300"/>
          <p14:tracePt t="92118" x="9093200" y="3810000"/>
          <p14:tracePt t="92135" x="9156700" y="3822700"/>
          <p14:tracePt t="92151" x="9194800" y="3835400"/>
          <p14:tracePt t="92168" x="9239250" y="3848100"/>
          <p14:tracePt t="92184" x="9302750" y="3873500"/>
          <p14:tracePt t="92201" x="9334500" y="3892550"/>
          <p14:tracePt t="92218" x="9353550" y="3898900"/>
          <p14:tracePt t="92234" x="9372600" y="3911600"/>
          <p14:tracePt t="92251" x="9391650" y="3917950"/>
          <p14:tracePt t="92268" x="9404350" y="3917950"/>
          <p14:tracePt t="92284" x="9410700" y="3924300"/>
          <p14:tracePt t="92301" x="9423400" y="3930650"/>
          <p14:tracePt t="92318" x="9448800" y="3930650"/>
          <p14:tracePt t="92335" x="9474200" y="3930650"/>
          <p14:tracePt t="92351" x="9486900" y="3930650"/>
          <p14:tracePt t="92368" x="9499600" y="3930650"/>
          <p14:tracePt t="92384" x="9505950" y="3930650"/>
          <p14:tracePt t="92389" x="9512300" y="3930650"/>
          <p14:tracePt t="92401" x="9518650" y="3930650"/>
          <p14:tracePt t="92419" x="9525000" y="3930650"/>
          <p14:tracePt t="92440" x="9531350" y="3930650"/>
          <p14:tracePt t="92455" x="9537700" y="3930650"/>
          <p14:tracePt t="92965" x="9550400" y="3924300"/>
          <p14:tracePt t="92972" x="9563100" y="3924300"/>
          <p14:tracePt t="92985" x="9582150" y="3917950"/>
          <p14:tracePt t="93001" x="9594850" y="3911600"/>
          <p14:tracePt t="93017" x="9607550" y="3905250"/>
          <p14:tracePt t="93034" x="9632950" y="3898900"/>
          <p14:tracePt t="93051" x="9658350" y="3898900"/>
          <p14:tracePt t="93068" x="9683750" y="3892550"/>
          <p14:tracePt t="93084" x="9715500" y="3879850"/>
          <p14:tracePt t="93101" x="9753600" y="3873500"/>
          <p14:tracePt t="93117" x="9829800" y="3860800"/>
          <p14:tracePt t="93134" x="9874250" y="3854450"/>
          <p14:tracePt t="93151" x="9937750" y="3841750"/>
          <p14:tracePt t="93167" x="10039350" y="3822700"/>
          <p14:tracePt t="93185" x="10090150" y="3816350"/>
          <p14:tracePt t="93201" x="10096500" y="3810000"/>
          <p14:tracePt t="93218" x="10115550" y="3810000"/>
          <p14:tracePt t="93251" x="10128250" y="3810000"/>
          <p14:tracePt t="93268" x="10134600" y="3810000"/>
          <p14:tracePt t="93284" x="10140950" y="3810000"/>
          <p14:tracePt t="93301" x="10147300" y="3810000"/>
          <p14:tracePt t="93334" x="10153650" y="3810000"/>
          <p14:tracePt t="93351" x="10160000" y="3810000"/>
          <p14:tracePt t="93428" x="10166350" y="3810000"/>
          <p14:tracePt t="93450" x="10172700" y="3810000"/>
          <p14:tracePt t="93677" x="10166350" y="3810000"/>
          <p14:tracePt t="93691" x="10160000" y="3810000"/>
          <p14:tracePt t="93698" x="10153650" y="3810000"/>
          <p14:tracePt t="93706" x="10147300" y="3810000"/>
          <p14:tracePt t="93718" x="10115550" y="3810000"/>
          <p14:tracePt t="93734" x="10083800" y="3810000"/>
          <p14:tracePt t="93751" x="10007600" y="3810000"/>
          <p14:tracePt t="93767" x="9715500" y="3854450"/>
          <p14:tracePt t="93784" x="9544050" y="3892550"/>
          <p14:tracePt t="93801" x="9442450" y="3924300"/>
          <p14:tracePt t="93818" x="9302750" y="3962400"/>
          <p14:tracePt t="93835" x="9220200" y="3981450"/>
          <p14:tracePt t="93851" x="9163050" y="3994150"/>
          <p14:tracePt t="93868" x="9118600" y="4006850"/>
          <p14:tracePt t="93884" x="9023350" y="4032250"/>
          <p14:tracePt t="93901" x="8890000" y="4064000"/>
          <p14:tracePt t="93905" x="8820150" y="4083050"/>
          <p14:tracePt t="93918" x="8686800" y="4114800"/>
          <p14:tracePt t="93934" x="8591550" y="4146550"/>
          <p14:tracePt t="93951" x="8502650" y="4159250"/>
          <p14:tracePt t="93967" x="8331200" y="4178300"/>
          <p14:tracePt t="93984" x="8242300" y="4184650"/>
          <p14:tracePt t="94001" x="8204200" y="4191000"/>
          <p14:tracePt t="94017" x="8153400" y="4191000"/>
          <p14:tracePt t="94034" x="8128000" y="4191000"/>
          <p14:tracePt t="94050" x="8115300" y="4191000"/>
          <p14:tracePt t="94067" x="8102600" y="4184650"/>
          <p14:tracePt t="94084" x="8096250" y="4184650"/>
          <p14:tracePt t="94100" x="8089900" y="4184650"/>
          <p14:tracePt t="94117" x="8083550" y="4184650"/>
          <p14:tracePt t="94217" x="8083550" y="4178300"/>
          <p14:tracePt t="94722" x="8089900" y="4178300"/>
          <p14:tracePt t="94728" x="8102600" y="4178300"/>
          <p14:tracePt t="94737" x="8115300" y="4178300"/>
          <p14:tracePt t="94750" x="8153400" y="4178300"/>
          <p14:tracePt t="94768" x="8204200" y="4178300"/>
          <p14:tracePt t="94784" x="8223250" y="4178300"/>
          <p14:tracePt t="94800" x="8248650" y="4178300"/>
          <p14:tracePt t="94817" x="8267700" y="4178300"/>
          <p14:tracePt t="94834" x="8299450" y="4178300"/>
          <p14:tracePt t="94851" x="8343900" y="4178300"/>
          <p14:tracePt t="94867" x="8394700" y="4178300"/>
          <p14:tracePt t="94886" x="8458200" y="4178300"/>
          <p14:tracePt t="94900" x="8547100" y="4178300"/>
          <p14:tracePt t="94917" x="8585200" y="4178300"/>
          <p14:tracePt t="94934" x="8616950" y="4178300"/>
          <p14:tracePt t="94950" x="8636000" y="4178300"/>
          <p14:tracePt t="94967" x="8655050" y="4178300"/>
          <p14:tracePt t="94984" x="8674100" y="4178300"/>
          <p14:tracePt t="95000" x="8686800" y="4178300"/>
          <p14:tracePt t="95018" x="8693150" y="4178300"/>
          <p14:tracePt t="95033" x="8699500" y="4178300"/>
          <p14:tracePt t="95050" x="8705850" y="4178300"/>
          <p14:tracePt t="95067" x="8712200" y="4178300"/>
          <p14:tracePt t="95100" x="8718550" y="4178300"/>
          <p14:tracePt t="95192" x="8724900" y="4178300"/>
          <p14:tracePt t="95233" x="8731250" y="4178300"/>
          <p14:tracePt t="95254" x="8737600" y="4178300"/>
          <p14:tracePt t="95275" x="8743950" y="4178300"/>
          <p14:tracePt t="95281" x="8750300" y="4178300"/>
          <p14:tracePt t="95295" x="8763000" y="4178300"/>
          <p14:tracePt t="95303" x="8769350" y="4178300"/>
          <p14:tracePt t="95317" x="8782050" y="4178300"/>
          <p14:tracePt t="95335" x="8794750" y="4178300"/>
          <p14:tracePt t="95350" x="8807450" y="4178300"/>
          <p14:tracePt t="95367" x="8820150" y="4178300"/>
          <p14:tracePt t="95383" x="8826500" y="4178300"/>
          <p14:tracePt t="95400" x="8832850" y="4178300"/>
          <p14:tracePt t="95418" x="8839200" y="4178300"/>
          <p14:tracePt t="95434" x="8845550" y="4178300"/>
          <p14:tracePt t="95450" x="8851900" y="4178300"/>
          <p14:tracePt t="95467" x="8858250" y="4178300"/>
          <p14:tracePt t="95484" x="8864600" y="4178300"/>
          <p14:tracePt t="95501" x="8883650" y="4178300"/>
          <p14:tracePt t="95534" x="8896350" y="4178300"/>
          <p14:tracePt t="95567" x="8902700" y="4178300"/>
          <p14:tracePt t="95584" x="8909050" y="4178300"/>
          <p14:tracePt t="95600" x="8921750" y="4178300"/>
          <p14:tracePt t="95618" x="8940800" y="4178300"/>
          <p14:tracePt t="95634" x="8947150" y="4178300"/>
          <p14:tracePt t="95650" x="8959850" y="4178300"/>
          <p14:tracePt t="95667" x="8966200" y="4178300"/>
          <p14:tracePt t="95684" x="8978900" y="4178300"/>
          <p14:tracePt t="95701" x="8985250" y="4178300"/>
          <p14:tracePt t="95717" x="8991600" y="4178300"/>
          <p14:tracePt t="95734" x="8997950" y="4178300"/>
          <p14:tracePt t="95767" x="9004300" y="4178300"/>
          <p14:tracePt t="95848" x="9010650" y="4178300"/>
          <p14:tracePt t="95917" x="9017000" y="4178300"/>
          <p14:tracePt t="95930" x="9023350" y="4178300"/>
          <p14:tracePt t="95944" x="9029700" y="4178300"/>
          <p14:tracePt t="95979" x="9036050" y="4178300"/>
          <p14:tracePt t="95992" x="9042400" y="4178300"/>
          <p14:tracePt t="96027" x="9048750" y="4178300"/>
          <p14:tracePt t="96041" x="9055100" y="4178300"/>
          <p14:tracePt t="96056" x="9061450" y="4178300"/>
          <p14:tracePt t="96070" x="9067800" y="4178300"/>
          <p14:tracePt t="96075" x="9074150" y="4178300"/>
          <p14:tracePt t="96083" x="9086850" y="4178300"/>
          <p14:tracePt t="96101" x="9105900" y="4171950"/>
          <p14:tracePt t="96117" x="9137650" y="4165600"/>
          <p14:tracePt t="96134" x="9156700" y="4165600"/>
          <p14:tracePt t="96150" x="9175750" y="4159250"/>
          <p14:tracePt t="96167" x="9239250" y="4146550"/>
          <p14:tracePt t="96185" x="9410700" y="4140200"/>
          <p14:tracePt t="96200" x="9626600" y="4146550"/>
          <p14:tracePt t="96217" x="9753600" y="4159250"/>
          <p14:tracePt t="96233" x="9829800" y="4171950"/>
          <p14:tracePt t="96250" x="9855200" y="4171950"/>
          <p14:tracePt t="96268" x="9893300" y="4178300"/>
          <p14:tracePt t="96283" x="9918700" y="4178300"/>
          <p14:tracePt t="96300" x="9950450" y="4184650"/>
          <p14:tracePt t="96317" x="9982200" y="4184650"/>
          <p14:tracePt t="96334" x="9988550" y="4184650"/>
          <p14:tracePt t="96350" x="10001250" y="4184650"/>
          <p14:tracePt t="96367" x="10013950" y="4184650"/>
          <p14:tracePt t="96385" x="10020300" y="4184650"/>
          <p14:tracePt t="96400" x="10026650" y="4184650"/>
          <p14:tracePt t="96434" x="10033000" y="4184650"/>
          <p14:tracePt t="96642" x="10026650" y="4184650"/>
          <p14:tracePt t="96649" x="10020300" y="4184650"/>
          <p14:tracePt t="96662" x="10013950" y="4184650"/>
          <p14:tracePt t="96671" x="10001250" y="4184650"/>
          <p14:tracePt t="96683" x="9975850" y="4191000"/>
          <p14:tracePt t="96700" x="9950450" y="4203700"/>
          <p14:tracePt t="96717" x="9912350" y="4216400"/>
          <p14:tracePt t="96733" x="9677400" y="4311650"/>
          <p14:tracePt t="96751" x="9283700" y="4413250"/>
          <p14:tracePt t="96767" x="9093200" y="4451350"/>
          <p14:tracePt t="96783" x="8928100" y="4483100"/>
          <p14:tracePt t="96800" x="8712200" y="4540250"/>
          <p14:tracePt t="96817" x="8509000" y="4597400"/>
          <p14:tracePt t="96834" x="8039100" y="4718050"/>
          <p14:tracePt t="96850" x="7753350" y="4775200"/>
          <p14:tracePt t="96867" x="7550150" y="4813300"/>
          <p14:tracePt t="96883" x="7385050" y="4851400"/>
          <p14:tracePt t="96900" x="7277100" y="4883150"/>
          <p14:tracePt t="96917" x="7073900" y="4940300"/>
          <p14:tracePt t="96933" x="7010400" y="4978400"/>
          <p14:tracePt t="96950" x="6978650" y="4997450"/>
          <p14:tracePt t="96966" x="6953250" y="5003800"/>
          <p14:tracePt t="96983" x="6940550" y="5010150"/>
          <p14:tracePt t="97000" x="6921500" y="5022850"/>
          <p14:tracePt t="97004" x="6902450" y="5054600"/>
          <p14:tracePt t="97016" x="6838950" y="5137150"/>
          <p14:tracePt t="97033" x="6756400" y="5276850"/>
          <p14:tracePt t="97050" x="6572250" y="5708650"/>
          <p14:tracePt t="97066" x="6496050" y="5930900"/>
          <p14:tracePt t="97083" x="6457950" y="6064250"/>
          <p14:tracePt t="97099" x="6438900" y="6134100"/>
          <p14:tracePt t="97117" x="6426200" y="6235700"/>
          <p14:tracePt t="97133" x="6426200" y="6330950"/>
          <p14:tracePt t="97150" x="6438900" y="6451600"/>
          <p14:tracePt t="97166" x="6515100" y="6692900"/>
          <p14:tracePt t="97183" x="6654800" y="6851650"/>
          <p14:tracePt t="97201" x="6832600" y="6851650"/>
          <p14:tracePt t="97217" x="6883400" y="6851650"/>
          <p14:tracePt t="97233" x="6896100" y="6851650"/>
          <p14:tracePt t="97250" x="6902450" y="6851650"/>
          <p14:tracePt t="97284" x="6915150" y="6851650"/>
          <p14:tracePt t="97300" x="6946900" y="6851650"/>
          <p14:tracePt t="97318" x="7118350" y="6851650"/>
          <p14:tracePt t="97333" x="7264400" y="6851650"/>
          <p14:tracePt t="97350" x="7321550" y="6851650"/>
          <p14:tracePt t="97366" x="7353300" y="6851650"/>
          <p14:tracePt t="97383" x="7429500" y="6819900"/>
          <p14:tracePt t="97401" x="7962900" y="6673850"/>
          <p14:tracePt t="97416" x="8166100" y="6629400"/>
          <p14:tracePt t="97433" x="8229600" y="6610350"/>
          <p14:tracePt t="97450" x="8267700" y="6584950"/>
          <p14:tracePt t="97467" x="8286750" y="6565900"/>
          <p14:tracePt t="97485" x="8324850" y="6438900"/>
          <p14:tracePt t="97500" x="8356600" y="6223000"/>
          <p14:tracePt t="97517" x="8356600" y="6064250"/>
          <p14:tracePt t="97522" x="8356600" y="6013450"/>
          <p14:tracePt t="97533" x="8350250" y="5873750"/>
          <p14:tracePt t="97550" x="8337550" y="5746750"/>
          <p14:tracePt t="97567" x="8293100" y="5638800"/>
          <p14:tracePt t="97583" x="8267700" y="5581650"/>
          <p14:tracePt t="97601" x="8235950" y="5530850"/>
          <p14:tracePt t="97617" x="8185150" y="5429250"/>
          <p14:tracePt t="97633" x="8134350" y="5365750"/>
          <p14:tracePt t="97650" x="8058150" y="5276850"/>
          <p14:tracePt t="97666" x="7905750" y="5143500"/>
          <p14:tracePt t="97684" x="7804150" y="5080000"/>
          <p14:tracePt t="97700" x="7766050" y="5048250"/>
          <p14:tracePt t="97716" x="7702550" y="5016500"/>
          <p14:tracePt t="97733" x="7632700" y="4978400"/>
          <p14:tracePt t="97750" x="7442200" y="4902200"/>
          <p14:tracePt t="97767" x="7340600" y="4870450"/>
          <p14:tracePt t="97783" x="7315200" y="4870450"/>
          <p14:tracePt t="97800" x="7296150" y="4870450"/>
          <p14:tracePt t="97816" x="7245350" y="4876800"/>
          <p14:tracePt t="97833" x="7175500" y="4921250"/>
          <p14:tracePt t="97850" x="7080250" y="4978400"/>
          <p14:tracePt t="97866" x="6915150" y="5111750"/>
          <p14:tracePt t="97883" x="6826250" y="5181600"/>
          <p14:tracePt t="97900" x="6680200" y="5365750"/>
          <p14:tracePt t="97917" x="6610350" y="5454650"/>
          <p14:tracePt t="97933" x="6578600" y="5492750"/>
          <p14:tracePt t="97950" x="6572250" y="5511800"/>
          <p14:tracePt t="97967" x="6565900" y="5524500"/>
          <p14:tracePt t="97983" x="6546850" y="5581650"/>
          <p14:tracePt t="98000" x="6534150" y="5607050"/>
          <p14:tracePt t="98016" x="6534150" y="5657850"/>
          <p14:tracePt t="98019" x="6534150" y="5753100"/>
          <p14:tracePt t="98033" x="6546850" y="5949950"/>
          <p14:tracePt t="98050" x="6553200" y="6013450"/>
          <p14:tracePt t="98066" x="6553200" y="6019800"/>
          <p14:tracePt t="98099" x="6565900" y="6038850"/>
          <p14:tracePt t="98116" x="6597650" y="6096000"/>
          <p14:tracePt t="98133" x="6870700" y="6559550"/>
          <p14:tracePt t="98149" x="6896100" y="6610350"/>
          <p14:tracePt t="98166" x="6902450" y="6616700"/>
          <p14:tracePt t="98183" x="6908800" y="6616700"/>
          <p14:tracePt t="98220" x="6915150" y="6623050"/>
          <p14:tracePt t="98226" x="6927850" y="6623050"/>
          <p14:tracePt t="98233" x="6934200" y="6629400"/>
          <p14:tracePt t="98250" x="6997700" y="6667500"/>
          <p14:tracePt t="98267" x="7131050" y="6724650"/>
          <p14:tracePt t="98283" x="7162800" y="6737350"/>
          <p14:tracePt t="98300" x="7175500" y="6743700"/>
          <p14:tracePt t="98316" x="7188200" y="6743700"/>
          <p14:tracePt t="98333" x="7207250" y="6743700"/>
          <p14:tracePt t="98350" x="7391400" y="6775450"/>
          <p14:tracePt t="98366" x="7721600" y="6838950"/>
          <p14:tracePt t="98383" x="7823200" y="6845300"/>
          <p14:tracePt t="98400" x="7842250" y="6845300"/>
          <p14:tracePt t="98416" x="7874000" y="6832600"/>
          <p14:tracePt t="98433" x="8026400" y="6743700"/>
          <p14:tracePt t="98450" x="8115300" y="6686550"/>
          <p14:tracePt t="98467" x="8178800" y="6635750"/>
          <p14:tracePt t="98483" x="8204200" y="6610350"/>
          <p14:tracePt t="98500" x="8229600" y="6578600"/>
          <p14:tracePt t="98516" x="8255000" y="6502400"/>
          <p14:tracePt t="98533" x="8261350" y="6413500"/>
          <p14:tracePt t="98539" x="8261350" y="6337300"/>
          <p14:tracePt t="98550" x="8261350" y="6286500"/>
          <p14:tracePt t="98566" x="8210550" y="6057900"/>
          <p14:tracePt t="98584" x="8083550" y="5721350"/>
          <p14:tracePt t="98600" x="8013700" y="5619750"/>
          <p14:tracePt t="98616" x="7943850" y="5556250"/>
          <p14:tracePt t="98633" x="7861300" y="5467350"/>
          <p14:tracePt t="98650" x="7702550" y="5314950"/>
          <p14:tracePt t="98667" x="7531100" y="5194300"/>
          <p14:tracePt t="98683" x="7435850" y="5137150"/>
          <p14:tracePt t="98700" x="7359650" y="5099050"/>
          <p14:tracePt t="98716" x="7302500" y="5067300"/>
          <p14:tracePt t="98733" x="7226300" y="5035550"/>
          <p14:tracePt t="98750" x="7118350" y="4984750"/>
          <p14:tracePt t="98766" x="7067550" y="4953000"/>
          <p14:tracePt t="98783" x="7016750" y="4940300"/>
          <p14:tracePt t="98799" x="6978650" y="4933950"/>
          <p14:tracePt t="98816" x="6953250" y="4933950"/>
          <p14:tracePt t="98833" x="6934200" y="4933950"/>
          <p14:tracePt t="98849" x="6896100" y="4940300"/>
          <p14:tracePt t="98866" x="6858000" y="4965700"/>
          <p14:tracePt t="98883" x="6794500" y="5022850"/>
          <p14:tracePt t="98900" x="6756400" y="5054600"/>
          <p14:tracePt t="98916" x="6680200" y="5200650"/>
          <p14:tracePt t="98933" x="6610350" y="5378450"/>
          <p14:tracePt t="98951" x="6604000" y="5403850"/>
          <p14:tracePt t="98966" x="6597650" y="5416550"/>
          <p14:tracePt t="98983" x="6597650" y="5422900"/>
          <p14:tracePt t="98999" x="6597650" y="5480050"/>
          <p14:tracePt t="99016" x="6597650" y="5575300"/>
          <p14:tracePt t="99033" x="6623050" y="5772150"/>
          <p14:tracePt t="99049" x="6629400" y="5803900"/>
          <p14:tracePt t="99066" x="6629400" y="5822950"/>
          <p14:tracePt t="99082" x="6635750" y="5835650"/>
          <p14:tracePt t="99099" x="6635750" y="5842000"/>
          <p14:tracePt t="99116" x="6648450" y="5854700"/>
          <p14:tracePt t="99133" x="6699250" y="5911850"/>
          <p14:tracePt t="99149" x="6756400" y="5969000"/>
          <p14:tracePt t="99166" x="6794500" y="6013450"/>
          <p14:tracePt t="99182" x="6807200" y="6019800"/>
          <p14:tracePt t="99199" x="6813550" y="6032500"/>
          <p14:tracePt t="99216" x="6826250" y="6038850"/>
          <p14:tracePt t="99233" x="6838950" y="6045200"/>
          <p14:tracePt t="99250" x="6940550" y="6102350"/>
          <p14:tracePt t="99266" x="7054850" y="6159500"/>
          <p14:tracePt t="99283" x="7118350" y="6184900"/>
          <p14:tracePt t="99299" x="7124700" y="6184900"/>
          <p14:tracePt t="99317" x="7137400" y="6191250"/>
          <p14:tracePt t="99332" x="7143750" y="6191250"/>
          <p14:tracePt t="99349" x="7156450" y="6197600"/>
          <p14:tracePt t="99366" x="7188200" y="6203950"/>
          <p14:tracePt t="99382" x="7213600" y="6216650"/>
          <p14:tracePt t="99399" x="7264400" y="6229350"/>
          <p14:tracePt t="99416" x="7289800" y="6242050"/>
          <p14:tracePt t="99432" x="7315200" y="6248400"/>
          <p14:tracePt t="99449" x="7385050" y="6267450"/>
          <p14:tracePt t="99466" x="7454900" y="6286500"/>
          <p14:tracePt t="99483" x="7524750" y="6305550"/>
          <p14:tracePt t="99499" x="7562850" y="6324600"/>
          <p14:tracePt t="99517" x="7581900" y="6330950"/>
          <p14:tracePt t="99532" x="7594600" y="6330950"/>
          <p14:tracePt t="99549" x="7600950" y="6330950"/>
          <p14:tracePt t="99566" x="7613650" y="6330950"/>
          <p14:tracePt t="99582" x="7632700" y="6330950"/>
          <p14:tracePt t="99600" x="7651750" y="6330950"/>
          <p14:tracePt t="99616" x="7658100" y="6330950"/>
          <p14:tracePt t="99633" x="7670800" y="6330950"/>
          <p14:tracePt t="99649" x="7689850" y="6330950"/>
          <p14:tracePt t="99666" x="7702550" y="6324600"/>
          <p14:tracePt t="99683" x="7708900" y="6318250"/>
          <p14:tracePt t="99700" x="7740650" y="6292850"/>
          <p14:tracePt t="99716" x="7785100" y="6254750"/>
          <p14:tracePt t="99732" x="7861300" y="6153150"/>
          <p14:tracePt t="99749" x="7899400" y="6108700"/>
          <p14:tracePt t="99766" x="7931150" y="6070600"/>
          <p14:tracePt t="99783" x="7943850" y="6051550"/>
          <p14:tracePt t="99800" x="7950200" y="6038850"/>
          <p14:tracePt t="99816" x="7975600" y="6007100"/>
          <p14:tracePt t="99833" x="7981950" y="5988050"/>
          <p14:tracePt t="99849" x="7994650" y="5981700"/>
          <p14:tracePt t="99866" x="7994650" y="5962650"/>
          <p14:tracePt t="99883" x="7994650" y="5943600"/>
          <p14:tracePt t="99899" x="7994650" y="5930900"/>
          <p14:tracePt t="99916" x="7994650" y="5924550"/>
          <p14:tracePt t="99933" x="7975600" y="5886450"/>
          <p14:tracePt t="99949" x="7969250" y="5873750"/>
          <p14:tracePt t="99967" x="7943850" y="5848350"/>
          <p14:tracePt t="99982" x="7931150" y="5835650"/>
          <p14:tracePt t="99999" x="7918450" y="5822950"/>
          <p14:tracePt t="100016" x="7905750" y="5810250"/>
          <p14:tracePt t="100032" x="7893050" y="5803900"/>
          <p14:tracePt t="100050" x="7886700" y="5797550"/>
          <p14:tracePt t="100066" x="7874000" y="5791200"/>
          <p14:tracePt t="100099" x="7867650" y="5784850"/>
          <p14:tracePt t="100116" x="7861300" y="5778500"/>
          <p14:tracePt t="100132" x="7861300" y="5772150"/>
          <p14:tracePt t="100149" x="7854950" y="5772150"/>
          <p14:tracePt t="100570" x="7861300" y="5765800"/>
          <p14:tracePt t="100576" x="7867650" y="5759450"/>
          <p14:tracePt t="100583" x="7874000" y="5753100"/>
          <p14:tracePt t="100599" x="7886700" y="5746750"/>
          <p14:tracePt t="100617" x="7931150" y="5721350"/>
          <p14:tracePt t="100632" x="7962900" y="5702300"/>
          <p14:tracePt t="100650" x="7981950" y="5676900"/>
          <p14:tracePt t="100666" x="8001000" y="5670550"/>
          <p14:tracePt t="100683" x="8013700" y="5657850"/>
          <p14:tracePt t="100699" x="8020050" y="5657850"/>
          <p14:tracePt t="100716" x="8026400" y="5651500"/>
          <p14:tracePt t="100733" x="8026400" y="5645150"/>
          <p14:tracePt t="100749" x="8039100" y="5645150"/>
          <p14:tracePt t="100766" x="8045450" y="5638800"/>
          <p14:tracePt t="100799" x="8051800" y="5632450"/>
          <p14:tracePt t="100817" x="8058150" y="5626100"/>
          <p14:tracePt t="100832" x="8064500" y="5619750"/>
          <p14:tracePt t="100849" x="8070850" y="5613400"/>
          <p14:tracePt t="100866" x="8077200" y="5613400"/>
          <p14:tracePt t="100882" x="8077200" y="5607050"/>
          <p14:tracePt t="100899" x="8083550" y="5600700"/>
          <p14:tracePt t="100915" x="8089900" y="5594350"/>
          <p14:tracePt t="101025" x="8089900" y="5588000"/>
          <p14:tracePt t="101032" x="8096250" y="5588000"/>
          <p14:tracePt t="101040" x="8102600" y="5581650"/>
          <p14:tracePt t="101054" x="8102600" y="5575300"/>
          <p14:tracePt t="101066" x="8102600" y="5568950"/>
          <p14:tracePt t="101082" x="8115300" y="5562600"/>
          <p14:tracePt t="101100" x="8121650" y="5549900"/>
          <p14:tracePt t="101116" x="8121650" y="5537200"/>
          <p14:tracePt t="101132" x="8134350" y="5524500"/>
          <p14:tracePt t="101149" x="8147050" y="5511800"/>
          <p14:tracePt t="101166" x="8147050" y="5505450"/>
          <p14:tracePt t="101183" x="8153400" y="5499100"/>
          <p14:tracePt t="101199" x="8153400" y="5486400"/>
          <p14:tracePt t="101216" x="8159750" y="5480050"/>
          <p14:tracePt t="101232" x="8172450" y="5480050"/>
          <p14:tracePt t="101249" x="8172450" y="5473700"/>
          <p14:tracePt t="101266" x="8172450" y="5467350"/>
          <p14:tracePt t="101392" x="8172450" y="5461000"/>
          <p14:tracePt t="101406" x="8172450" y="5454650"/>
          <p14:tracePt t="101412" x="8166100" y="5454650"/>
          <p14:tracePt t="101420" x="8166100" y="5448300"/>
          <p14:tracePt t="101432" x="8159750" y="5448300"/>
          <p14:tracePt t="101488" x="8153400" y="5448300"/>
          <p14:tracePt t="101538" x="8147050" y="5448300"/>
          <p14:tracePt t="101592" x="8140700" y="5448300"/>
          <p14:tracePt t="101648" x="8134350" y="5448300"/>
          <p14:tracePt t="101669" x="8128000" y="5448300"/>
          <p14:tracePt t="101696" x="8121650" y="5441950"/>
          <p14:tracePt t="101710" x="8121650" y="5435600"/>
          <p14:tracePt t="101718" x="8115300" y="5435600"/>
          <p14:tracePt t="101732" x="8108950" y="5435600"/>
          <p14:tracePt t="101750" x="8064500" y="5429250"/>
          <p14:tracePt t="101766" x="8013700" y="5422900"/>
          <p14:tracePt t="101782" x="7962900" y="5416550"/>
          <p14:tracePt t="101799" x="7886700" y="5416550"/>
          <p14:tracePt t="101816" x="7835900" y="5422900"/>
          <p14:tracePt t="101833" x="7734300" y="5441950"/>
          <p14:tracePt t="101849" x="7702550" y="5454650"/>
          <p14:tracePt t="101865" x="7683500" y="5454650"/>
          <p14:tracePt t="101882" x="7645400" y="5480050"/>
          <p14:tracePt t="101899" x="7613650" y="5511800"/>
          <p14:tracePt t="101916" x="7588250" y="5537200"/>
          <p14:tracePt t="101932" x="7562850" y="5568950"/>
          <p14:tracePt t="101950" x="7531100" y="5657850"/>
          <p14:tracePt t="101966" x="7512050" y="5702300"/>
          <p14:tracePt t="101982" x="7499350" y="5734050"/>
          <p14:tracePt t="101999" x="7493000" y="5759450"/>
          <p14:tracePt t="102015" x="7486650" y="5803900"/>
          <p14:tracePt t="102033" x="7486650" y="5867400"/>
          <p14:tracePt t="102049" x="7486650" y="5911850"/>
          <p14:tracePt t="102065" x="7493000" y="5949950"/>
          <p14:tracePt t="102082" x="7505700" y="5981700"/>
          <p14:tracePt t="102098" x="7505700" y="5994400"/>
          <p14:tracePt t="102116" x="7537450" y="6019800"/>
          <p14:tracePt t="102132" x="7550150" y="6045200"/>
          <p14:tracePt t="102149" x="7575550" y="6051550"/>
          <p14:tracePt t="102165" x="7607300" y="6076950"/>
          <p14:tracePt t="102182" x="7626350" y="6089650"/>
          <p14:tracePt t="102199" x="7651750" y="6096000"/>
          <p14:tracePt t="102215" x="7670800" y="6102350"/>
          <p14:tracePt t="102233" x="7715250" y="6108700"/>
          <p14:tracePt t="102249" x="7747000" y="6108700"/>
          <p14:tracePt t="102265" x="7772400" y="6108700"/>
          <p14:tracePt t="102282" x="7791450" y="6108700"/>
          <p14:tracePt t="102299" x="7816850" y="6108700"/>
          <p14:tracePt t="102316" x="7842250" y="6108700"/>
          <p14:tracePt t="102332" x="7867650" y="6108700"/>
          <p14:tracePt t="102349" x="7893050" y="6102350"/>
          <p14:tracePt t="102365" x="7931150" y="6096000"/>
          <p14:tracePt t="102382" x="7956550" y="6089650"/>
          <p14:tracePt t="102399" x="7975600" y="6083300"/>
          <p14:tracePt t="102415" x="7988300" y="6083300"/>
          <p14:tracePt t="102432" x="8001000" y="6083300"/>
          <p14:tracePt t="102449" x="8020050" y="6070600"/>
          <p14:tracePt t="102465" x="8032750" y="6057900"/>
          <p14:tracePt t="102482" x="8064500" y="6038850"/>
          <p14:tracePt t="102499" x="8096250" y="5994400"/>
          <p14:tracePt t="102516" x="8121650" y="5969000"/>
          <p14:tracePt t="102532" x="8140700" y="5924550"/>
          <p14:tracePt t="102549" x="8147050" y="5905500"/>
          <p14:tracePt t="102565" x="8153400" y="5880100"/>
          <p14:tracePt t="102582" x="8153400" y="5842000"/>
          <p14:tracePt t="102587" x="8153400" y="5816600"/>
          <p14:tracePt t="102599" x="8140700" y="5784850"/>
          <p14:tracePt t="102615" x="8121650" y="5746750"/>
          <p14:tracePt t="102632" x="8102600" y="5708650"/>
          <p14:tracePt t="102648" x="8077200" y="5676900"/>
          <p14:tracePt t="102665" x="8026400" y="5619750"/>
          <p14:tracePt t="102683" x="7981950" y="5588000"/>
          <p14:tracePt t="102699" x="7950200" y="5568950"/>
          <p14:tracePt t="102715" x="7924800" y="5549900"/>
          <p14:tracePt t="102732" x="7886700" y="5537200"/>
          <p14:tracePt t="102748" x="7848600" y="5518150"/>
          <p14:tracePt t="102766" x="7804150" y="5499100"/>
          <p14:tracePt t="102782" x="7791450" y="5499100"/>
          <p14:tracePt t="102799" x="7772400" y="5486400"/>
          <p14:tracePt t="102815" x="7766050" y="5486400"/>
          <p14:tracePt t="102832" x="7759700" y="5480050"/>
          <p14:tracePt t="102848" x="7753350" y="5480050"/>
          <p14:tracePt t="102865" x="7747000" y="5480050"/>
          <p14:tracePt t="102885" x="7740650" y="5480050"/>
          <p14:tracePt t="102898" x="7734300" y="5480050"/>
          <p14:tracePt t="102915" x="7727950" y="5480050"/>
          <p14:tracePt t="102932" x="7708900" y="5480050"/>
          <p14:tracePt t="102948" x="7702550" y="5486400"/>
          <p14:tracePt t="102966" x="7683500" y="5505450"/>
          <p14:tracePt t="102982" x="7670800" y="5518150"/>
          <p14:tracePt t="102998" x="7639050" y="5549900"/>
          <p14:tracePt t="103015" x="7607300" y="5588000"/>
          <p14:tracePt t="103032" x="7594600" y="5619750"/>
          <p14:tracePt t="103048" x="7569200" y="5664200"/>
          <p14:tracePt t="103065" x="7556500" y="5683250"/>
          <p14:tracePt t="103082" x="7550150" y="5702300"/>
          <p14:tracePt t="103085" x="7550150" y="5708650"/>
          <p14:tracePt t="103098" x="7543800" y="5727700"/>
          <p14:tracePt t="103115" x="7543800" y="5753100"/>
          <p14:tracePt t="103132" x="7543800" y="5791200"/>
          <p14:tracePt t="103148" x="7562850" y="5924550"/>
          <p14:tracePt t="103166" x="7588250" y="6013450"/>
          <p14:tracePt t="103182" x="7594600" y="6026150"/>
          <p14:tracePt t="103199" x="7594600" y="6038850"/>
          <p14:tracePt t="103215" x="7600950" y="6045200"/>
          <p14:tracePt t="103232" x="7607300" y="6057900"/>
          <p14:tracePt t="103249" x="7626350" y="6070600"/>
          <p14:tracePt t="103265" x="7639050" y="6083300"/>
          <p14:tracePt t="103282" x="7664450" y="6096000"/>
          <p14:tracePt t="103299" x="7683500" y="6102350"/>
          <p14:tracePt t="103315" x="7689850" y="6108700"/>
          <p14:tracePt t="103332" x="7696200" y="6115050"/>
          <p14:tracePt t="103349" x="7715250" y="6115050"/>
          <p14:tracePt t="103365" x="7727950" y="6121400"/>
          <p14:tracePt t="103382" x="7772400" y="6121400"/>
          <p14:tracePt t="103399" x="7804150" y="6121400"/>
          <p14:tracePt t="103415" x="7861300" y="6121400"/>
          <p14:tracePt t="103432" x="7912100" y="6121400"/>
          <p14:tracePt t="103450" x="7975600" y="6108700"/>
          <p14:tracePt t="103465" x="8026400" y="6102350"/>
          <p14:tracePt t="103482" x="8070850" y="6096000"/>
          <p14:tracePt t="103498" x="8115300" y="6089650"/>
          <p14:tracePt t="103515" x="8178800" y="6076950"/>
          <p14:tracePt t="103532" x="8235950" y="6045200"/>
          <p14:tracePt t="103548" x="8261350" y="6013450"/>
          <p14:tracePt t="103565" x="8286750" y="5994400"/>
          <p14:tracePt t="103582" x="8305800" y="5949950"/>
          <p14:tracePt t="103599" x="8318500" y="5930900"/>
          <p14:tracePt t="103604" x="8324850" y="5918200"/>
          <p14:tracePt t="103618" x="8331200" y="5899150"/>
          <p14:tracePt t="103632" x="8337550" y="5880100"/>
          <p14:tracePt t="103648" x="8337550" y="5848350"/>
          <p14:tracePt t="103665" x="8337550" y="5810250"/>
          <p14:tracePt t="103682" x="8337550" y="5765800"/>
          <p14:tracePt t="103698" x="8331200" y="5734050"/>
          <p14:tracePt t="103715" x="8305800" y="5689600"/>
          <p14:tracePt t="103733" x="8274050" y="5651500"/>
          <p14:tracePt t="103748" x="8242300" y="5626100"/>
          <p14:tracePt t="103765" x="8216900" y="5607050"/>
          <p14:tracePt t="103781" x="8166100" y="5562600"/>
          <p14:tracePt t="103798" x="8134350" y="5543550"/>
          <p14:tracePt t="103816" x="8083550" y="5524500"/>
          <p14:tracePt t="103832" x="8058150" y="5511800"/>
          <p14:tracePt t="103848" x="8039100" y="5505450"/>
          <p14:tracePt t="103865" x="7981950" y="5499100"/>
          <p14:tracePt t="103882" x="7950200" y="5499100"/>
          <p14:tracePt t="103899" x="7893050" y="5505450"/>
          <p14:tracePt t="103915" x="7867650" y="5505450"/>
          <p14:tracePt t="103932" x="7848600" y="5511800"/>
          <p14:tracePt t="103948" x="7829550" y="5518150"/>
          <p14:tracePt t="103982" x="7810500" y="5524500"/>
          <p14:tracePt t="103998" x="7791450" y="5537200"/>
          <p14:tracePt t="104016" x="7772400" y="5549900"/>
          <p14:tracePt t="104031" x="7766050" y="5556250"/>
          <p14:tracePt t="104048" x="7753350" y="5575300"/>
          <p14:tracePt t="104065" x="7740650" y="5581650"/>
          <p14:tracePt t="104081" x="7721600" y="5607050"/>
          <p14:tracePt t="104099" x="7696200" y="5645150"/>
          <p14:tracePt t="104103" x="7689850" y="5657850"/>
          <p14:tracePt t="104115" x="7677150" y="5702300"/>
          <p14:tracePt t="104132" x="7670800" y="5727700"/>
          <p14:tracePt t="104148" x="7658100" y="5759450"/>
          <p14:tracePt t="104165" x="7651750" y="5778500"/>
          <p14:tracePt t="104182" x="7651750" y="5791200"/>
          <p14:tracePt t="104198" x="7651750" y="5797550"/>
          <p14:tracePt t="104215" x="7651750" y="5810250"/>
          <p14:tracePt t="104231" x="7670800" y="5880100"/>
          <p14:tracePt t="104248" x="7708900" y="5943600"/>
          <p14:tracePt t="104265" x="7753350" y="6013450"/>
          <p14:tracePt t="104282" x="7766050" y="6032500"/>
          <p14:tracePt t="104299" x="7778750" y="6045200"/>
          <p14:tracePt t="104315" x="7785100" y="6051550"/>
          <p14:tracePt t="104332" x="7804150" y="6070600"/>
          <p14:tracePt t="104348" x="7848600" y="6102350"/>
          <p14:tracePt t="104365" x="7924800" y="6146800"/>
          <p14:tracePt t="104382" x="7962900" y="6172200"/>
          <p14:tracePt t="104398" x="7975600" y="6172200"/>
          <p14:tracePt t="104415" x="7988300" y="6178550"/>
          <p14:tracePt t="104431" x="8001000" y="6184900"/>
          <p14:tracePt t="104448" x="8007350" y="6184900"/>
          <p14:tracePt t="104465" x="8013700" y="6184900"/>
          <p14:tracePt t="104481" x="8020050" y="6184900"/>
          <p14:tracePt t="104498" x="8026400" y="6184900"/>
          <p14:tracePt t="104515" x="8032750" y="6184900"/>
          <p14:tracePt t="104543" x="8039100" y="6184900"/>
          <p14:tracePt t="104557" x="8045450" y="6184900"/>
          <p14:tracePt t="104585" x="8051800" y="6184900"/>
          <p14:tracePt t="104591" x="8064500" y="6184900"/>
          <p14:tracePt t="104605" x="8070850" y="6184900"/>
          <p14:tracePt t="104616" x="8077200" y="6184900"/>
          <p14:tracePt t="104631" x="8096250" y="6184900"/>
          <p14:tracePt t="104648" x="8121650" y="6184900"/>
          <p14:tracePt t="104666" x="8140700" y="6184900"/>
          <p14:tracePt t="104681" x="8153400" y="6184900"/>
          <p14:tracePt t="104698" x="8159750" y="6184900"/>
          <p14:tracePt t="104715" x="8178800" y="6184900"/>
          <p14:tracePt t="104732" x="8197850" y="6184900"/>
          <p14:tracePt t="104749" x="8229600" y="6172200"/>
          <p14:tracePt t="104765" x="8248650" y="6165850"/>
          <p14:tracePt t="104781" x="8261350" y="6153150"/>
          <p14:tracePt t="104798" x="8293100" y="6127750"/>
          <p14:tracePt t="104815" x="8318500" y="6089650"/>
          <p14:tracePt t="104832" x="8324850" y="6051550"/>
          <p14:tracePt t="104848" x="8337550" y="6000750"/>
          <p14:tracePt t="104865" x="8343900" y="5962650"/>
          <p14:tracePt t="104881" x="8343900" y="5886450"/>
          <p14:tracePt t="104898" x="8324850" y="5816600"/>
          <p14:tracePt t="104915" x="8286750" y="5715000"/>
          <p14:tracePt t="104931" x="8248650" y="5613400"/>
          <p14:tracePt t="104949" x="8223250" y="5556250"/>
          <p14:tracePt t="104965" x="8210550" y="5530850"/>
          <p14:tracePt t="104981" x="8197850" y="5505450"/>
          <p14:tracePt t="104998" x="8178800" y="5486400"/>
          <p14:tracePt t="105015" x="8153400" y="5448300"/>
          <p14:tracePt t="105032" x="8134350" y="5422900"/>
          <p14:tracePt t="105048" x="8089900" y="5384800"/>
          <p14:tracePt t="105064" x="8051800" y="5365750"/>
          <p14:tracePt t="105081" x="7969250" y="5340350"/>
          <p14:tracePt t="105098" x="7905750" y="5321300"/>
          <p14:tracePt t="105115" x="7854950" y="5314950"/>
          <p14:tracePt t="105131" x="7835900" y="5308600"/>
          <p14:tracePt t="105148" x="7816850" y="5308600"/>
          <p14:tracePt t="105164" x="7791450" y="5308600"/>
          <p14:tracePt t="105181" x="7778750" y="5308600"/>
          <p14:tracePt t="105198" x="7759700" y="5308600"/>
          <p14:tracePt t="105214" x="7747000" y="5308600"/>
          <p14:tracePt t="105231" x="7734300" y="5308600"/>
          <p14:tracePt t="105248" x="7727950" y="5321300"/>
          <p14:tracePt t="105264" x="7708900" y="5334000"/>
          <p14:tracePt t="105281" x="7696200" y="5353050"/>
          <p14:tracePt t="105298" x="7689850" y="5365750"/>
          <p14:tracePt t="105315" x="7677150" y="5378450"/>
          <p14:tracePt t="105331" x="7670800" y="5391150"/>
          <p14:tracePt t="105365" x="7664450" y="5403850"/>
          <p14:tracePt t="105381" x="7664450" y="5410200"/>
          <p14:tracePt t="105398" x="7664450" y="5441950"/>
          <p14:tracePt t="105415" x="7664450" y="5461000"/>
          <p14:tracePt t="105431" x="7664450" y="5480050"/>
          <p14:tracePt t="105448" x="7664450" y="5505450"/>
          <p14:tracePt t="105465" x="7664450" y="5518150"/>
          <p14:tracePt t="105481" x="7664450" y="5530850"/>
          <p14:tracePt t="105498" x="7664450" y="5543550"/>
          <p14:tracePt t="105516" x="7664450" y="5575300"/>
          <p14:tracePt t="105531" x="7677150" y="5600700"/>
          <p14:tracePt t="105548" x="7689850" y="5638800"/>
          <p14:tracePt t="105565" x="7696200" y="5664200"/>
          <p14:tracePt t="105581" x="7702550" y="5689600"/>
          <p14:tracePt t="105599" x="7708900" y="5708650"/>
          <p14:tracePt t="105615" x="7715250" y="5715000"/>
          <p14:tracePt t="105631" x="7727950" y="5740400"/>
          <p14:tracePt t="105648" x="7766050" y="5791200"/>
          <p14:tracePt t="105664" x="7797800" y="5835650"/>
          <p14:tracePt t="105681" x="7823200" y="5873750"/>
          <p14:tracePt t="105698" x="7848600" y="5892800"/>
          <p14:tracePt t="105714" x="7854950" y="5905500"/>
          <p14:tracePt t="105731" x="7867650" y="5918200"/>
          <p14:tracePt t="105748" x="7880350" y="5924550"/>
          <p14:tracePt t="105764" x="7899400" y="5937250"/>
          <p14:tracePt t="105781" x="8001000" y="5988050"/>
          <p14:tracePt t="105799" x="8115300" y="6038850"/>
          <p14:tracePt t="105815" x="8153400" y="6051550"/>
          <p14:tracePt t="105831" x="8166100" y="6064250"/>
          <p14:tracePt t="105848" x="8185150" y="6064250"/>
          <p14:tracePt t="105864" x="8255000" y="6070600"/>
          <p14:tracePt t="105882" x="8394700" y="6083300"/>
          <p14:tracePt t="105898" x="8445500" y="6083300"/>
          <p14:tracePt t="105914" x="8464550" y="6083300"/>
          <p14:tracePt t="105931" x="8483600" y="6083300"/>
          <p14:tracePt t="105948" x="8496300" y="6083300"/>
          <p14:tracePt t="105965" x="8509000" y="6083300"/>
          <p14:tracePt t="105981" x="8534400" y="6076950"/>
          <p14:tracePt t="105998" x="8553450" y="6070600"/>
          <p14:tracePt t="106015" x="8566150" y="6070600"/>
          <p14:tracePt t="106031" x="8578850" y="6057900"/>
          <p14:tracePt t="106048" x="8591550" y="6051550"/>
          <p14:tracePt t="106064" x="8616950" y="6007100"/>
          <p14:tracePt t="106082" x="8648700" y="5911850"/>
          <p14:tracePt t="106098" x="8667750" y="5842000"/>
          <p14:tracePt t="106115" x="8674100" y="5791200"/>
          <p14:tracePt t="106120" x="8680450" y="5765800"/>
          <p14:tracePt t="106131" x="8680450" y="5727700"/>
          <p14:tracePt t="106147" x="8680450" y="5695950"/>
          <p14:tracePt t="106165" x="8674100" y="5632450"/>
          <p14:tracePt t="106181" x="8667750" y="5588000"/>
          <p14:tracePt t="106197" x="8655050" y="5549900"/>
          <p14:tracePt t="106214" x="8642350" y="5511800"/>
          <p14:tracePt t="106231" x="8629650" y="5492750"/>
          <p14:tracePt t="106248" x="8616950" y="5461000"/>
          <p14:tracePt t="106264" x="8591550" y="5416550"/>
          <p14:tracePt t="106281" x="8572500" y="5384800"/>
          <p14:tracePt t="106298" x="8547100" y="5346700"/>
          <p14:tracePt t="106314" x="8528050" y="5327650"/>
          <p14:tracePt t="106331" x="8515350" y="5308600"/>
          <p14:tracePt t="106348" x="8483600" y="5283200"/>
          <p14:tracePt t="106365" x="8445500" y="5264150"/>
          <p14:tracePt t="106381" x="8356600" y="5238750"/>
          <p14:tracePt t="106398" x="8286750" y="5226050"/>
          <p14:tracePt t="106414" x="8242300" y="5219700"/>
          <p14:tracePt t="106431" x="8185150" y="5219700"/>
          <p14:tracePt t="106449" x="8115300" y="5232400"/>
          <p14:tracePt t="106464" x="8045450" y="5257800"/>
          <p14:tracePt t="106481" x="7988300" y="5276850"/>
          <p14:tracePt t="106498" x="7905750" y="5314950"/>
          <p14:tracePt t="106514" x="7861300" y="5346700"/>
          <p14:tracePt t="106531" x="7829550" y="5372100"/>
          <p14:tracePt t="106547" x="7778750" y="5416550"/>
          <p14:tracePt t="106564" x="7753350" y="5441950"/>
          <p14:tracePt t="106581" x="7721600" y="5492750"/>
          <p14:tracePt t="106598" x="7702550" y="5511800"/>
          <p14:tracePt t="106615" x="7664450" y="5575300"/>
          <p14:tracePt t="106631" x="7632700" y="5626100"/>
          <p14:tracePt t="106637" x="7613650" y="5664200"/>
          <p14:tracePt t="106648" x="7600950" y="5708650"/>
          <p14:tracePt t="106664" x="7543800" y="5854700"/>
          <p14:tracePt t="106681" x="7531100" y="5924550"/>
          <p14:tracePt t="106697" x="7518400" y="5962650"/>
          <p14:tracePt t="106714" x="7512050" y="5981700"/>
          <p14:tracePt t="106732" x="7512050" y="6000750"/>
          <p14:tracePt t="106747" x="7524750" y="6019800"/>
          <p14:tracePt t="106764" x="7543800" y="6057900"/>
          <p14:tracePt t="106781" x="7607300" y="6115050"/>
          <p14:tracePt t="106798" x="7645400" y="6159500"/>
          <p14:tracePt t="106815" x="7689850" y="6203950"/>
          <p14:tracePt t="106831" x="7708900" y="6223000"/>
          <p14:tracePt t="106848" x="7715250" y="6229350"/>
          <p14:tracePt t="106864" x="7734300" y="6242050"/>
          <p14:tracePt t="106881" x="7766050" y="6254750"/>
          <p14:tracePt t="106897" x="7804150" y="6267450"/>
          <p14:tracePt t="106914" x="7899400" y="6292850"/>
          <p14:tracePt t="106932" x="7962900" y="6305550"/>
          <p14:tracePt t="106948" x="8001000" y="6305550"/>
          <p14:tracePt t="106964" x="8032750" y="6305550"/>
          <p14:tracePt t="106981" x="8089900" y="6299200"/>
          <p14:tracePt t="106997" x="8108950" y="6299200"/>
          <p14:tracePt t="107015" x="8134350" y="6286500"/>
          <p14:tracePt t="107031" x="8153400" y="6280150"/>
          <p14:tracePt t="107047" x="8172450" y="6273800"/>
          <p14:tracePt t="107064" x="8197850" y="6248400"/>
          <p14:tracePt t="107081" x="8216900" y="6235700"/>
          <p14:tracePt t="107098" x="8242300" y="6203950"/>
          <p14:tracePt t="107115" x="8261350" y="6178550"/>
          <p14:tracePt t="107131" x="8267700" y="6159500"/>
          <p14:tracePt t="107135" x="8274050" y="6153150"/>
          <p14:tracePt t="107148" x="8280400" y="6134100"/>
          <p14:tracePt t="107164" x="8286750" y="6115050"/>
          <p14:tracePt t="107181" x="8286750" y="6064250"/>
          <p14:tracePt t="107197" x="8274050" y="6000750"/>
          <p14:tracePt t="107215" x="8204200" y="5892800"/>
          <p14:tracePt t="107231" x="8153400" y="5816600"/>
          <p14:tracePt t="107247" x="8108950" y="5772150"/>
          <p14:tracePt t="107264" x="8020050" y="5702300"/>
          <p14:tracePt t="107281" x="7956550" y="5651500"/>
          <p14:tracePt t="107298" x="7854950" y="5588000"/>
          <p14:tracePt t="107314" x="7804150" y="5568950"/>
          <p14:tracePt t="107331" x="7766050" y="5556250"/>
          <p14:tracePt t="107347" x="7740650" y="5549900"/>
          <p14:tracePt t="107364" x="7715250" y="5543550"/>
          <p14:tracePt t="107381" x="7689850" y="5537200"/>
          <p14:tracePt t="107397" x="7670800" y="5537200"/>
          <p14:tracePt t="107415" x="7645400" y="5537200"/>
          <p14:tracePt t="107431" x="7607300" y="5549900"/>
          <p14:tracePt t="107447" x="7594600" y="5562600"/>
          <p14:tracePt t="107464" x="7581900" y="5568950"/>
          <p14:tracePt t="107481" x="7569200" y="5575300"/>
          <p14:tracePt t="107498" x="7556500" y="5581650"/>
          <p14:tracePt t="107514" x="7550150" y="5588000"/>
          <p14:tracePt t="107547" x="7543800" y="5594350"/>
          <p14:tracePt t="107564" x="7543800" y="5600700"/>
          <p14:tracePt t="107581" x="7543800" y="5607050"/>
          <p14:tracePt t="107634" x="7543800" y="5613400"/>
          <p14:tracePt t="107653" x="7543800" y="5619750"/>
          <p14:tracePt t="107667" x="7543800" y="5626100"/>
          <p14:tracePt t="107673" x="7543800" y="5632450"/>
          <p14:tracePt t="107681" x="7550150" y="5638800"/>
          <p14:tracePt t="107698" x="7556500" y="5651500"/>
          <p14:tracePt t="107714" x="7569200" y="5670550"/>
          <p14:tracePt t="107731" x="7575550" y="5683250"/>
          <p14:tracePt t="107748" x="7581900" y="5695950"/>
          <p14:tracePt t="107764" x="7581900" y="5702300"/>
          <p14:tracePt t="107781" x="7588250" y="5708650"/>
          <p14:tracePt t="107797" x="7594600" y="5715000"/>
          <p14:tracePt t="107814" x="7600950" y="5721350"/>
          <p14:tracePt t="107831" x="7613650" y="5734050"/>
          <p14:tracePt t="107847" x="7620000" y="5746750"/>
          <p14:tracePt t="107866" x="7632700" y="5753100"/>
          <p14:tracePt t="107881" x="7645400" y="5765800"/>
          <p14:tracePt t="107897" x="7651750" y="5778500"/>
          <p14:tracePt t="107914" x="7696200" y="5816600"/>
          <p14:tracePt t="107931" x="7810500" y="5911850"/>
          <p14:tracePt t="107948" x="7899400" y="5956300"/>
          <p14:tracePt t="107964" x="7924800" y="5969000"/>
          <p14:tracePt t="107981" x="7931150" y="5975350"/>
          <p14:tracePt t="107997" x="7943850" y="5975350"/>
          <p14:tracePt t="108014" x="7962900" y="5981700"/>
          <p14:tracePt t="108031" x="7969250" y="5988050"/>
          <p14:tracePt t="108047" x="7994650" y="5988050"/>
          <p14:tracePt t="108064" x="8013700" y="6000750"/>
          <p14:tracePt t="108080" x="8045450" y="6013450"/>
          <p14:tracePt t="108097" x="8064500" y="6013450"/>
          <p14:tracePt t="108114" x="8083550" y="6013450"/>
          <p14:tracePt t="108130" x="8108950" y="6026150"/>
          <p14:tracePt t="108147" x="8134350" y="6026150"/>
          <p14:tracePt t="108152" x="8147050" y="6032500"/>
          <p14:tracePt t="108164" x="8191500" y="6038850"/>
          <p14:tracePt t="108180" x="8229600" y="6038850"/>
          <p14:tracePt t="108199" x="8286750" y="6038850"/>
          <p14:tracePt t="108214" x="8356600" y="6038850"/>
          <p14:tracePt t="108231" x="8451850" y="6032500"/>
          <p14:tracePt t="108247" x="8597900" y="6007100"/>
          <p14:tracePt t="108264" x="8655050" y="5994400"/>
          <p14:tracePt t="108280" x="8693150" y="5981700"/>
          <p14:tracePt t="108297" x="8743950" y="5956300"/>
          <p14:tracePt t="108315" x="8775700" y="5949950"/>
          <p14:tracePt t="108330" x="8832850" y="5918200"/>
          <p14:tracePt t="108347" x="8870950" y="5886450"/>
          <p14:tracePt t="108364" x="8915400" y="5842000"/>
          <p14:tracePt t="108380" x="8947150" y="5772150"/>
          <p14:tracePt t="108398" x="8947150" y="5708650"/>
          <p14:tracePt t="108414" x="8902700" y="5530850"/>
          <p14:tracePt t="108430" x="8839200" y="5384800"/>
          <p14:tracePt t="108447" x="8788400" y="5283200"/>
          <p14:tracePt t="108464" x="8769350" y="5264150"/>
          <p14:tracePt t="108481" x="8756650" y="5226050"/>
          <p14:tracePt t="108497" x="8737600" y="5207000"/>
          <p14:tracePt t="108514" x="8712200" y="5162550"/>
          <p14:tracePt t="108530" x="8661400" y="5054600"/>
          <p14:tracePt t="108547" x="8629650" y="4984750"/>
          <p14:tracePt t="108564" x="8604250" y="4927600"/>
          <p14:tracePt t="108580" x="8591550" y="4883150"/>
          <p14:tracePt t="108597" x="8572500" y="4864100"/>
          <p14:tracePt t="108614" x="8553450" y="4832350"/>
          <p14:tracePt t="108630" x="8540750" y="4800600"/>
          <p14:tracePt t="108648" x="8515350" y="4768850"/>
          <p14:tracePt t="108664" x="8509000" y="4756150"/>
          <p14:tracePt t="108682" x="8496300" y="4737100"/>
          <p14:tracePt t="108697" x="8489950" y="4730750"/>
          <p14:tracePt t="108714" x="8489950" y="4724400"/>
          <p14:tracePt t="108730" x="8483600" y="4724400"/>
          <p14:tracePt t="108747" x="8477250" y="4724400"/>
          <p14:tracePt t="108780" x="8470900" y="4724400"/>
          <p14:tracePt t="108797" x="8464550" y="4724400"/>
          <p14:tracePt t="108815" x="8464550" y="4730750"/>
          <p14:tracePt t="108830" x="8464550" y="4737100"/>
          <p14:tracePt t="108848" x="8426450" y="4832350"/>
          <p14:tracePt t="108864" x="8382000" y="5010150"/>
          <p14:tracePt t="108880" x="8350250" y="5181600"/>
          <p14:tracePt t="108897" x="8324850" y="5295900"/>
          <p14:tracePt t="108914" x="8324850" y="5314950"/>
          <p14:tracePt t="108931" x="8318500" y="5340350"/>
          <p14:tracePt t="108947" x="8312150" y="5365750"/>
          <p14:tracePt t="108965" x="8293100" y="5441950"/>
          <p14:tracePt t="108980" x="8286750" y="5492750"/>
          <p14:tracePt t="108997" x="8280400" y="5530850"/>
          <p14:tracePt t="109014" x="8280400" y="5556250"/>
          <p14:tracePt t="109030" x="8280400" y="5575300"/>
          <p14:tracePt t="109048" x="8280400" y="5594350"/>
          <p14:tracePt t="109080" x="8280400" y="5607050"/>
          <p14:tracePt t="109097" x="8324850" y="5689600"/>
          <p14:tracePt t="109114" x="8362950" y="5772150"/>
          <p14:tracePt t="109130" x="8401050" y="5829300"/>
          <p14:tracePt t="109147" x="8407400" y="5842000"/>
          <p14:tracePt t="109163" x="8420100" y="5848350"/>
          <p14:tracePt t="109180" x="8426450" y="5867400"/>
          <p14:tracePt t="109197" x="8432800" y="5867400"/>
          <p14:tracePt t="109213" x="8451850" y="5880100"/>
          <p14:tracePt t="109230" x="8483600" y="5892800"/>
          <p14:tracePt t="109247" x="8496300" y="5899150"/>
          <p14:tracePt t="109263" x="8521700" y="5905500"/>
          <p14:tracePt t="109280" x="8534400" y="5905500"/>
          <p14:tracePt t="109296" x="8572500" y="5918200"/>
          <p14:tracePt t="109313" x="8610600" y="5924550"/>
          <p14:tracePt t="109330" x="8642350" y="5930900"/>
          <p14:tracePt t="109347" x="8686800" y="5937250"/>
          <p14:tracePt t="109363" x="8699500" y="5943600"/>
          <p14:tracePt t="109380" x="8724900" y="5949950"/>
          <p14:tracePt t="109397" x="8750300" y="5949950"/>
          <p14:tracePt t="109413" x="8788400" y="5949950"/>
          <p14:tracePt t="109430" x="8858250" y="5949950"/>
          <p14:tracePt t="109446" x="8915400" y="5943600"/>
          <p14:tracePt t="109463" x="9258300" y="5810250"/>
          <p14:tracePt t="109480" x="9112250" y="5892800"/>
          <p14:tracePt t="109767" x="9105900" y="5880100"/>
          <p14:tracePt t="109774" x="9099550" y="5867400"/>
          <p14:tracePt t="109782" x="9093200" y="5842000"/>
          <p14:tracePt t="109796" x="9080500" y="5797550"/>
          <p14:tracePt t="109813" x="9080500" y="5753100"/>
          <p14:tracePt t="109830" x="9080500" y="5676900"/>
          <p14:tracePt t="109846" x="9086850" y="5613400"/>
          <p14:tracePt t="109863" x="9112250" y="5537200"/>
          <p14:tracePt t="109880" x="9131300" y="5473700"/>
          <p14:tracePt t="109896" x="9150350" y="5435600"/>
          <p14:tracePt t="109913" x="9188450" y="5391150"/>
          <p14:tracePt t="109930" x="9264650" y="5346700"/>
          <p14:tracePt t="109946" x="9366250" y="5295900"/>
          <p14:tracePt t="109963" x="9410700" y="5276850"/>
          <p14:tracePt t="109980" x="9442450" y="5264150"/>
          <p14:tracePt t="109996" x="9486900" y="5257800"/>
          <p14:tracePt t="110013" x="9531350" y="5251450"/>
          <p14:tracePt t="110030" x="9645650" y="5245100"/>
          <p14:tracePt t="110046" x="9747250" y="5245100"/>
          <p14:tracePt t="110063" x="9848850" y="5264150"/>
          <p14:tracePt t="110080" x="9893300" y="5270500"/>
          <p14:tracePt t="110096" x="9912350" y="5283200"/>
          <p14:tracePt t="110113" x="9944100" y="5308600"/>
          <p14:tracePt t="110130" x="9982200" y="5334000"/>
          <p14:tracePt t="110147" x="10039350" y="5403850"/>
          <p14:tracePt t="110163" x="10147300" y="5549900"/>
          <p14:tracePt t="110180" x="10210800" y="5683250"/>
          <p14:tracePt t="110196" x="10255250" y="5784850"/>
          <p14:tracePt t="110213" x="10261600" y="5803900"/>
          <p14:tracePt t="110230" x="10261600" y="5816600"/>
          <p14:tracePt t="110263" x="10261600" y="5822950"/>
          <p14:tracePt t="110280" x="10261600" y="5835650"/>
          <p14:tracePt t="110296" x="10261600" y="5854700"/>
          <p14:tracePt t="110313" x="10236200" y="5943600"/>
          <p14:tracePt t="110329" x="10217150" y="5994400"/>
          <p14:tracePt t="110347" x="10179050" y="6064250"/>
          <p14:tracePt t="110363" x="10160000" y="6089650"/>
          <p14:tracePt t="110379" x="10134600" y="6115050"/>
          <p14:tracePt t="110396" x="10090150" y="6140450"/>
          <p14:tracePt t="110413" x="10064750" y="6153150"/>
          <p14:tracePt t="110430" x="10039350" y="6165850"/>
          <p14:tracePt t="110446" x="10001250" y="6178550"/>
          <p14:tracePt t="110463" x="9956800" y="6184900"/>
          <p14:tracePt t="110480" x="9874250" y="6197600"/>
          <p14:tracePt t="110496" x="9829800" y="6210300"/>
          <p14:tracePt t="110513" x="9779000" y="6223000"/>
          <p14:tracePt t="110530" x="9728200" y="6223000"/>
          <p14:tracePt t="110546" x="9696450" y="6223000"/>
          <p14:tracePt t="110563" x="9658350" y="6223000"/>
          <p14:tracePt t="110579" x="9620250" y="6223000"/>
          <p14:tracePt t="110596" x="9569450" y="6223000"/>
          <p14:tracePt t="110613" x="9537700" y="6210300"/>
          <p14:tracePt t="110629" x="9505950" y="6203950"/>
          <p14:tracePt t="110646" x="9467850" y="6178550"/>
          <p14:tracePt t="110663" x="9448800" y="6165850"/>
          <p14:tracePt t="110679" x="9423400" y="6146800"/>
          <p14:tracePt t="110696" x="9417050" y="6140450"/>
          <p14:tracePt t="110714" x="9398000" y="6127750"/>
          <p14:tracePt t="110730" x="9378950" y="6108700"/>
          <p14:tracePt t="110746" x="9366250" y="6102350"/>
          <p14:tracePt t="110763" x="9353550" y="6076950"/>
          <p14:tracePt t="110780" x="9334500" y="6057900"/>
          <p14:tracePt t="110797" x="9315450" y="6038850"/>
          <p14:tracePt t="110813" x="9302750" y="6013450"/>
          <p14:tracePt t="110830" x="9290050" y="6000750"/>
          <p14:tracePt t="110846" x="9283700" y="5981700"/>
          <p14:tracePt t="110863" x="9271000" y="5969000"/>
          <p14:tracePt t="110880" x="9258300" y="5943600"/>
          <p14:tracePt t="110896" x="9232900" y="5905500"/>
          <p14:tracePt t="110913" x="9220200" y="5886450"/>
          <p14:tracePt t="110930" x="9194800" y="5854700"/>
          <p14:tracePt t="110946" x="9188450" y="5835650"/>
          <p14:tracePt t="110963" x="9175750" y="5810250"/>
          <p14:tracePt t="110980" x="9169400" y="5797550"/>
          <p14:tracePt t="110997" x="9156700" y="5772150"/>
          <p14:tracePt t="111013" x="9150350" y="5759450"/>
          <p14:tracePt t="111029" x="9150350" y="5753100"/>
          <p14:tracePt t="111046" x="9144000" y="5734050"/>
          <p14:tracePt t="111063" x="9144000" y="5715000"/>
          <p14:tracePt t="111079" x="9144000" y="5695950"/>
          <p14:tracePt t="111096" x="9144000" y="5664200"/>
          <p14:tracePt t="111113" x="9144000" y="5645150"/>
          <p14:tracePt t="111130" x="9144000" y="5607050"/>
          <p14:tracePt t="111146" x="9150350" y="5588000"/>
          <p14:tracePt t="111163" x="9156700" y="5549900"/>
          <p14:tracePt t="111179" x="9156700" y="5537200"/>
          <p14:tracePt t="111196" x="9163050" y="5518150"/>
          <p14:tracePt t="111213" x="9169400" y="5499100"/>
          <p14:tracePt t="111229" x="9169400" y="5492750"/>
          <p14:tracePt t="111246" x="9175750" y="5480050"/>
          <p14:tracePt t="111263" x="9182100" y="5461000"/>
          <p14:tracePt t="111280" x="9213850" y="5429250"/>
          <p14:tracePt t="111296" x="9239250" y="5397500"/>
          <p14:tracePt t="111313" x="9264650" y="5365750"/>
          <p14:tracePt t="111329" x="9296400" y="5321300"/>
          <p14:tracePt t="111346" x="9328150" y="5295900"/>
          <p14:tracePt t="111363" x="9366250" y="5257800"/>
          <p14:tracePt t="111380" x="9404350" y="5245100"/>
          <p14:tracePt t="111397" x="9423400" y="5238750"/>
          <p14:tracePt t="111413" x="9455150" y="5226050"/>
          <p14:tracePt t="111430" x="9486900" y="5219700"/>
          <p14:tracePt t="111446" x="9499600" y="5219700"/>
          <p14:tracePt t="111463" x="9525000" y="5219700"/>
          <p14:tracePt t="111479" x="9531350" y="5219700"/>
          <p14:tracePt t="111496" x="9550400" y="5219700"/>
          <p14:tracePt t="111513" x="9563100" y="5219700"/>
          <p14:tracePt t="111529" x="9569450" y="5219700"/>
          <p14:tracePt t="111546" x="9575800" y="5219700"/>
          <p14:tracePt t="111563" x="9582150" y="5226050"/>
          <p14:tracePt t="111579" x="9588500" y="5226050"/>
          <p14:tracePt t="111596" x="9594850" y="5226050"/>
          <p14:tracePt t="111613" x="9594850" y="5232400"/>
          <p14:tracePt t="111629" x="9594850" y="5238750"/>
          <p14:tracePt t="111647" x="9575800" y="5251450"/>
          <p14:tracePt t="111663" x="9550400" y="5264150"/>
          <p14:tracePt t="111679" x="9531350" y="5276850"/>
          <p14:tracePt t="111684" x="9518650" y="5283200"/>
          <p14:tracePt t="111696" x="9505950" y="5295900"/>
          <p14:tracePt t="111713" x="9499600" y="5302250"/>
          <p14:tracePt t="111729" x="9480550" y="5302250"/>
          <p14:tracePt t="111746" x="9467850" y="5314950"/>
          <p14:tracePt t="111763" x="9461500" y="5314950"/>
          <p14:tracePt t="111779" x="9455150" y="5314950"/>
          <p14:tracePt t="111796" x="9448800" y="5314950"/>
          <p14:tracePt t="111829" x="9442450" y="5314950"/>
          <p14:tracePt t="111898" x="9436100" y="5314950"/>
          <p14:tracePt t="111910" x="9429750" y="5314950"/>
          <p14:tracePt t="111924" x="9429750" y="5308600"/>
          <p14:tracePt t="111931" x="9423400" y="5308600"/>
          <p14:tracePt t="111946" x="9417050" y="5302250"/>
          <p14:tracePt t="111963" x="9410700" y="5289550"/>
          <p14:tracePt t="111979" x="9398000" y="5283200"/>
          <p14:tracePt t="111996" x="9385300" y="5276850"/>
          <p14:tracePt t="112013" x="9366250" y="5264150"/>
          <p14:tracePt t="112029" x="9353550" y="5257800"/>
          <p14:tracePt t="112046" x="9340850" y="5257800"/>
          <p14:tracePt t="112063" x="9315450" y="5251450"/>
          <p14:tracePt t="112079" x="9296400" y="5245100"/>
          <p14:tracePt t="112096" x="9277350" y="5238750"/>
          <p14:tracePt t="112112" x="9264650" y="5226050"/>
          <p14:tracePt t="112129" x="9251950" y="5219700"/>
          <p14:tracePt t="112146" x="9239250" y="5207000"/>
          <p14:tracePt t="112163" x="9232900" y="5200650"/>
          <p14:tracePt t="112179" x="9232900" y="5187950"/>
          <p14:tracePt t="112196" x="9226550" y="5181600"/>
          <p14:tracePt t="112201" x="9226550" y="5175250"/>
          <p14:tracePt t="112216" x="9226550" y="5162550"/>
          <p14:tracePt t="112229" x="9226550" y="5156200"/>
          <p14:tracePt t="112246" x="9226550" y="5143500"/>
          <p14:tracePt t="112262" x="9239250" y="5137150"/>
          <p14:tracePt t="112279" x="9258300" y="5124450"/>
          <p14:tracePt t="112296" x="9302750" y="5111750"/>
          <p14:tracePt t="112313" x="9334500" y="5111750"/>
          <p14:tracePt t="112329" x="9366250" y="5111750"/>
          <p14:tracePt t="112346" x="9423400" y="5111750"/>
          <p14:tracePt t="112362" x="9467850" y="5111750"/>
          <p14:tracePt t="112379" x="9588500" y="5118100"/>
          <p14:tracePt t="112396" x="9963150" y="5162550"/>
          <p14:tracePt t="112412" x="10217150" y="5213350"/>
          <p14:tracePt t="112429" x="10325100" y="5238750"/>
          <p14:tracePt t="112446" x="10331450" y="5245100"/>
          <p14:tracePt t="112462" x="10337800" y="5245100"/>
          <p14:tracePt t="112496" x="10344150" y="5245100"/>
          <p14:tracePt t="112512" x="10356850" y="5251450"/>
          <p14:tracePt t="112529" x="10363200" y="5251450"/>
          <p14:tracePt t="112546" x="10382250" y="5264150"/>
          <p14:tracePt t="112563" x="10394950" y="5264150"/>
          <p14:tracePt t="112579" x="10414000" y="5270500"/>
          <p14:tracePt t="112596" x="10433050" y="5276850"/>
          <p14:tracePt t="112613" x="10445750" y="5283200"/>
          <p14:tracePt t="112629" x="10464800" y="5289550"/>
          <p14:tracePt t="112646" x="10477500" y="5295900"/>
          <p14:tracePt t="112663" x="10502900" y="5314950"/>
          <p14:tracePt t="112679" x="10528300" y="5327650"/>
          <p14:tracePt t="112696" x="10541000" y="5340350"/>
          <p14:tracePt t="112712" x="10560050" y="5346700"/>
          <p14:tracePt t="112729" x="10566400" y="5353050"/>
          <p14:tracePt t="112747" x="10579100" y="5359400"/>
          <p14:tracePt t="112762" x="10591800" y="5365750"/>
          <p14:tracePt t="112779" x="10610850" y="5378450"/>
          <p14:tracePt t="112796" x="10788650" y="5461000"/>
          <p14:tracePt t="112813" x="10928350" y="5524500"/>
          <p14:tracePt t="112830" x="10966450" y="5537200"/>
          <p14:tracePt t="112846" x="10979150" y="5549900"/>
          <p14:tracePt t="112864" x="10979150" y="5556250"/>
          <p14:tracePt t="112879" x="10991850" y="5556250"/>
          <p14:tracePt t="112896" x="10998200" y="5562600"/>
          <p14:tracePt t="112913" x="10998200" y="5568950"/>
          <p14:tracePt t="112929" x="11010900" y="5568950"/>
          <p14:tracePt t="112947" x="11010900" y="5575300"/>
          <p14:tracePt t="112963" x="11017250" y="5581650"/>
          <p14:tracePt t="112979" x="11023600" y="5588000"/>
          <p14:tracePt t="112996" x="11029950" y="5588000"/>
          <p14:tracePt t="113013" x="11029950" y="5594350"/>
          <p14:tracePt t="113030" x="11029950" y="5600700"/>
          <p14:tracePt t="113062" x="11029950" y="5607050"/>
          <p14:tracePt t="113080" x="11029950" y="5613400"/>
          <p14:tracePt t="113275" x="11023600" y="5613400"/>
          <p14:tracePt t="113316" x="11017250" y="5613400"/>
          <p14:tracePt t="113420" x="11010900" y="5613400"/>
          <p14:tracePt t="113482" x="11004550" y="5613400"/>
          <p14:tracePt t="114749" x="10991850" y="5607050"/>
          <p14:tracePt t="114755" x="10947400" y="5594350"/>
          <p14:tracePt t="114762" x="10871200" y="5549900"/>
          <p14:tracePt t="114780" x="10687050" y="5397500"/>
          <p14:tracePt t="114796" x="10655300" y="5372100"/>
          <p14:tracePt t="114812" x="10636250" y="5346700"/>
          <p14:tracePt t="114829" x="10629900" y="5340350"/>
          <p14:tracePt t="114846" x="10617200" y="5327650"/>
          <p14:tracePt t="114864" x="10585450" y="5295900"/>
          <p14:tracePt t="114879" x="10566400" y="5276850"/>
          <p14:tracePt t="114896" x="10541000" y="5245100"/>
          <p14:tracePt t="114912" x="10509250" y="5219700"/>
          <p14:tracePt t="114929" x="10458450" y="5181600"/>
          <p14:tracePt t="114947" x="10204450" y="5041900"/>
          <p14:tracePt t="114962" x="9639300" y="4718050"/>
          <p14:tracePt t="114979" x="9239250" y="4514850"/>
          <p14:tracePt t="114996" x="8966200" y="4406900"/>
          <p14:tracePt t="115012" x="8845550" y="4375150"/>
          <p14:tracePt t="115029" x="8731250" y="4330700"/>
          <p14:tracePt t="115046" x="8553450" y="4267200"/>
          <p14:tracePt t="115062" x="8477250" y="4241800"/>
          <p14:tracePt t="115079" x="8426450" y="4222750"/>
          <p14:tracePt t="115095" x="8401050" y="4210050"/>
          <p14:tracePt t="115112" x="8375650" y="4197350"/>
          <p14:tracePt t="115129" x="8362950" y="4197350"/>
          <p14:tracePt t="115145" x="8356600" y="4191000"/>
          <p14:tracePt t="115162" x="8350250" y="4184650"/>
          <p14:tracePt t="115556" x="8324850" y="4146550"/>
          <p14:tracePt t="115564" x="8293100" y="4102100"/>
          <p14:tracePt t="115571" x="8267700" y="4051300"/>
          <p14:tracePt t="115579" x="8248650" y="4006850"/>
          <p14:tracePt t="115596" x="8210550" y="3911600"/>
          <p14:tracePt t="115612" x="8185150" y="3841750"/>
          <p14:tracePt t="115629" x="8178800" y="3790950"/>
          <p14:tracePt t="115645" x="8159750" y="3714750"/>
          <p14:tracePt t="115662" x="8153400" y="3670300"/>
          <p14:tracePt t="115680" x="8153400" y="3517900"/>
          <p14:tracePt t="115695" x="8153400" y="3384550"/>
          <p14:tracePt t="115712" x="8159750" y="3282950"/>
          <p14:tracePt t="115729" x="8172450" y="3219450"/>
          <p14:tracePt t="115745" x="8185150" y="3181350"/>
          <p14:tracePt t="115751" x="8204200" y="3149600"/>
          <p14:tracePt t="115763" x="8318500" y="2997200"/>
          <p14:tracePt t="115779" x="8559800" y="2736850"/>
          <p14:tracePt t="115795" x="8782050" y="2578100"/>
          <p14:tracePt t="115812" x="9017000" y="2476500"/>
          <p14:tracePt t="115829" x="9118600" y="2457450"/>
          <p14:tracePt t="115846" x="9340850" y="2463800"/>
          <p14:tracePt t="115862" x="9525000" y="2501900"/>
          <p14:tracePt t="115879" x="9658350" y="2559050"/>
          <p14:tracePt t="115895" x="9823450" y="2647950"/>
          <p14:tracePt t="115912" x="9906000" y="2705100"/>
          <p14:tracePt t="115929" x="9950450" y="2730500"/>
          <p14:tracePt t="115945" x="9988550" y="2774950"/>
          <p14:tracePt t="115963" x="10033000" y="2825750"/>
          <p14:tracePt t="115979" x="10064750" y="2870200"/>
          <p14:tracePt t="115995" x="10096500" y="2914650"/>
          <p14:tracePt t="116012" x="10147300" y="3016250"/>
          <p14:tracePt t="116029" x="10179050" y="3092450"/>
          <p14:tracePt t="116046" x="10217150" y="3194050"/>
          <p14:tracePt t="116062" x="10236200" y="3257550"/>
          <p14:tracePt t="116078" x="10248900" y="3314700"/>
          <p14:tracePt t="116095" x="10261600" y="3435350"/>
          <p14:tracePt t="116112" x="10274300" y="3575050"/>
          <p14:tracePt t="116129" x="10261600" y="3727450"/>
          <p14:tracePt t="116145" x="10248900" y="3784600"/>
          <p14:tracePt t="116162" x="10198100" y="3911600"/>
          <p14:tracePt t="116179" x="10033000" y="4330700"/>
          <p14:tracePt t="116195" x="9925050" y="4489450"/>
          <p14:tracePt t="116212" x="9798050" y="4686300"/>
          <p14:tracePt t="116229" x="9537700" y="5016500"/>
          <p14:tracePt t="116247" x="9398000" y="5156200"/>
          <p14:tracePt t="116262" x="9296400" y="5251450"/>
          <p14:tracePt t="116279" x="9169400" y="5365750"/>
          <p14:tracePt t="116296" x="8966200" y="5473700"/>
          <p14:tracePt t="116312" x="8864600" y="5530850"/>
          <p14:tracePt t="116330" x="8655050" y="5581650"/>
          <p14:tracePt t="116345" x="8515350" y="5588000"/>
          <p14:tracePt t="116362" x="8388350" y="5588000"/>
          <p14:tracePt t="116379" x="8096250" y="5499100"/>
          <p14:tracePt t="116395" x="7893050" y="5327650"/>
          <p14:tracePt t="116412" x="7613650" y="4991100"/>
          <p14:tracePt t="116429" x="7264400" y="4483100"/>
          <p14:tracePt t="116445" x="7169150" y="4267200"/>
          <p14:tracePt t="116462" x="7080250" y="3962400"/>
          <p14:tracePt t="116479" x="7004050" y="3771900"/>
          <p14:tracePt t="116496" x="6959600" y="3575050"/>
          <p14:tracePt t="116512" x="6915150" y="3403600"/>
          <p14:tracePt t="116529" x="6889750" y="3213100"/>
          <p14:tracePt t="116545" x="6883400" y="3105150"/>
          <p14:tracePt t="116562" x="6883400" y="2921000"/>
          <p14:tracePt t="116579" x="6915150" y="2692400"/>
          <p14:tracePt t="116595" x="7048500" y="2139950"/>
          <p14:tracePt t="116613" x="7080250" y="1955800"/>
          <p14:tracePt t="116629" x="7099300" y="1847850"/>
          <p14:tracePt t="116645" x="7124700" y="1746250"/>
          <p14:tracePt t="116662" x="7175500" y="1574800"/>
          <p14:tracePt t="116679" x="7416800" y="1054100"/>
          <p14:tracePt t="116696" x="7778750" y="438150"/>
          <p14:tracePt t="116712" x="7854950" y="311150"/>
          <p14:tracePt t="116729" x="7893050" y="279400"/>
          <p14:tracePt t="116745" x="7924800" y="266700"/>
          <p14:tracePt t="116762" x="7969250" y="254000"/>
          <p14:tracePt t="116779" x="8128000" y="247650"/>
          <p14:tracePt t="116795" x="8223250" y="247650"/>
          <p14:tracePt t="116813" x="8293100" y="247650"/>
          <p14:tracePt t="116829" x="8324850" y="254000"/>
          <p14:tracePt t="116845" x="8369300" y="254000"/>
          <p14:tracePt t="116862" x="8515350" y="304800"/>
          <p14:tracePt t="116879" x="8661400" y="361950"/>
          <p14:tracePt t="116896" x="8864600" y="501650"/>
          <p14:tracePt t="116912" x="8934450" y="565150"/>
          <p14:tracePt t="116929" x="8972550" y="603250"/>
          <p14:tracePt t="116945" x="9017000" y="635000"/>
          <p14:tracePt t="116962" x="9061450" y="654050"/>
          <p14:tracePt t="116979" x="9156700" y="692150"/>
          <p14:tracePt t="116995" x="9251950" y="742950"/>
          <p14:tracePt t="117012" x="9334500" y="787400"/>
          <p14:tracePt t="117028" x="9398000" y="831850"/>
          <p14:tracePt t="117045" x="9423400" y="844550"/>
          <p14:tracePt t="117062" x="9448800" y="850900"/>
          <p14:tracePt t="117078" x="9486900" y="863600"/>
          <p14:tracePt t="117097" x="9563100" y="895350"/>
          <p14:tracePt t="117112" x="9645650" y="927100"/>
          <p14:tracePt t="117128" x="9715500" y="952500"/>
          <p14:tracePt t="117145" x="9753600" y="971550"/>
          <p14:tracePt t="117162" x="9779000" y="990600"/>
          <p14:tracePt t="117179" x="9798050" y="1009650"/>
          <p14:tracePt t="117195" x="9817100" y="1035050"/>
          <p14:tracePt t="117212" x="9829800" y="1085850"/>
          <p14:tracePt t="117228" x="9836150" y="1219200"/>
          <p14:tracePt t="117245" x="9836150" y="1270000"/>
          <p14:tracePt t="117262" x="9829800" y="1295400"/>
          <p14:tracePt t="117296" x="9829800" y="1308100"/>
          <p14:tracePt t="117300" x="9823450" y="1308100"/>
          <p14:tracePt t="117312" x="9817100" y="1314450"/>
          <p14:tracePt t="117328" x="9798050" y="1327150"/>
          <p14:tracePt t="117346" x="9740900" y="1339850"/>
          <p14:tracePt t="117362" x="9658350" y="1352550"/>
          <p14:tracePt t="117379" x="9594850" y="1358900"/>
          <p14:tracePt t="117395" x="9474200" y="1371600"/>
          <p14:tracePt t="117412" x="9417050" y="1371600"/>
          <p14:tracePt t="117429" x="9359900" y="1371600"/>
          <p14:tracePt t="117445" x="9321800" y="1371600"/>
          <p14:tracePt t="117463" x="9264650" y="1371600"/>
          <p14:tracePt t="117478" x="9226550" y="1371600"/>
          <p14:tracePt t="117495" x="9175750" y="1371600"/>
          <p14:tracePt t="117512" x="9124950" y="1371600"/>
          <p14:tracePt t="117528" x="8972550" y="1377950"/>
          <p14:tracePt t="117546" x="8712200" y="1416050"/>
          <p14:tracePt t="117561" x="8534400" y="1441450"/>
          <p14:tracePt t="117578" x="8413750" y="1454150"/>
          <p14:tracePt t="117595" x="8331200" y="1473200"/>
          <p14:tracePt t="117612" x="8299450" y="1473200"/>
          <p14:tracePt t="117629" x="8286750" y="1473200"/>
          <p14:tracePt t="117645" x="8280400" y="1473200"/>
          <p14:tracePt t="117678" x="8274050" y="1473200"/>
          <p14:tracePt t="117991" x="8280400" y="1473200"/>
          <p14:tracePt t="118005" x="8286750" y="1473200"/>
          <p14:tracePt t="118019" x="8286750" y="1479550"/>
          <p14:tracePt t="118028" x="8293100" y="1479550"/>
          <p14:tracePt t="118048" x="8293100" y="1485900"/>
          <p14:tracePt t="118074" x="8299450" y="1485900"/>
          <p14:tracePt t="118088" x="8305800" y="1485900"/>
          <p14:tracePt t="118121" x="8312150" y="1485900"/>
          <p14:tracePt t="118135" x="8318500" y="1492250"/>
          <p14:tracePt t="118150" x="8324850" y="1492250"/>
          <p14:tracePt t="118156" x="8324850" y="1498600"/>
          <p14:tracePt t="118170" x="8324850" y="1504950"/>
          <p14:tracePt t="118178" x="8331200" y="1504950"/>
          <p14:tracePt t="118194" x="8343900" y="1517650"/>
          <p14:tracePt t="118211" x="8369300" y="1568450"/>
          <p14:tracePt t="118228" x="8401050" y="1619250"/>
          <p14:tracePt t="118246" x="8426450" y="1689100"/>
          <p14:tracePt t="118261" x="8432800" y="1714500"/>
          <p14:tracePt t="118278" x="8432800" y="1758950"/>
          <p14:tracePt t="118295" x="8229600" y="2228850"/>
          <p14:tracePt t="118312" x="8064500" y="2457450"/>
          <p14:tracePt t="118317" x="8032750" y="2508250"/>
          <p14:tracePt t="118329" x="7994650" y="2546350"/>
          <p14:tracePt t="118345" x="7924800" y="2641600"/>
          <p14:tracePt t="118362" x="7886700" y="2673350"/>
          <p14:tracePt t="118378" x="7861300" y="2705100"/>
          <p14:tracePt t="118395" x="7854950" y="2711450"/>
          <p14:tracePt t="118412" x="7848600" y="2717800"/>
          <p14:tracePt t="118428" x="7842250" y="2724150"/>
          <p14:tracePt t="118462" x="7842250" y="2730500"/>
          <p14:tracePt t="118484" x="7842250" y="2736850"/>
          <p14:tracePt t="118530" x="7848600" y="2736850"/>
          <p14:tracePt t="118558" x="7854950" y="2736850"/>
          <p14:tracePt t="118572" x="7861300" y="2736850"/>
          <p14:tracePt t="118579" x="7867650" y="2736850"/>
          <p14:tracePt t="118595" x="7874000" y="2743200"/>
          <p14:tracePt t="118612" x="7886700" y="2749550"/>
          <p14:tracePt t="118628" x="7905750" y="2755900"/>
          <p14:tracePt t="118645" x="7937500" y="2762250"/>
          <p14:tracePt t="118661" x="7975600" y="2774950"/>
          <p14:tracePt t="118678" x="8007350" y="2787650"/>
          <p14:tracePt t="118695" x="8064500" y="2806700"/>
          <p14:tracePt t="118711" x="8089900" y="2813050"/>
          <p14:tracePt t="118729" x="8102600" y="2813050"/>
          <p14:tracePt t="118745" x="8128000" y="2819400"/>
          <p14:tracePt t="118761" x="8153400" y="2825750"/>
          <p14:tracePt t="118778" x="8197850" y="2832100"/>
          <p14:tracePt t="118795" x="8318500" y="2844800"/>
          <p14:tracePt t="118813" x="8521700" y="2870200"/>
          <p14:tracePt t="118828" x="8674100" y="2889250"/>
          <p14:tracePt t="118845" x="8788400" y="2889250"/>
          <p14:tracePt t="118861" x="9023350" y="2889250"/>
          <p14:tracePt t="118878" x="9309100" y="2895600"/>
          <p14:tracePt t="118896" x="9531350" y="2908300"/>
          <p14:tracePt t="118911" x="9620250" y="2908300"/>
          <p14:tracePt t="118928" x="9683750" y="2914650"/>
          <p14:tracePt t="118945" x="9759950" y="2921000"/>
          <p14:tracePt t="118961" x="9798050" y="2927350"/>
          <p14:tracePt t="118978" x="9842500" y="2933700"/>
          <p14:tracePt t="118995" x="9912350" y="2940050"/>
          <p14:tracePt t="119011" x="9963150" y="2946400"/>
          <p14:tracePt t="119028" x="10007600" y="2959100"/>
          <p14:tracePt t="119045" x="10033000" y="2959100"/>
          <p14:tracePt t="119062" x="10064750" y="2959100"/>
          <p14:tracePt t="119078" x="10096500" y="2965450"/>
          <p14:tracePt t="119094" x="10115550" y="2965450"/>
          <p14:tracePt t="119111" x="10134600" y="2965450"/>
          <p14:tracePt t="119128" x="10140950" y="2965450"/>
          <p14:tracePt t="119144" x="10153650" y="2965450"/>
          <p14:tracePt t="119178" x="10160000" y="2965450"/>
          <p14:tracePt t="119195" x="10166350" y="2965450"/>
          <p14:tracePt t="119561" x="10160000" y="2965450"/>
          <p14:tracePt t="119567" x="10147300" y="2959100"/>
          <p14:tracePt t="119578" x="10115550" y="2946400"/>
          <p14:tracePt t="119594" x="9918700" y="2876550"/>
          <p14:tracePt t="119611" x="8896350" y="2520950"/>
          <p14:tracePt t="119629" x="8255000" y="2438400"/>
          <p14:tracePt t="119644" x="7778750" y="2438400"/>
          <p14:tracePt t="119661" x="7124700" y="2457450"/>
          <p14:tracePt t="119678" x="6070600" y="2559050"/>
          <p14:tracePt t="119695" x="5346700" y="2635250"/>
          <p14:tracePt t="119712" x="4540250" y="2730500"/>
          <p14:tracePt t="119728" x="4178300" y="2762250"/>
          <p14:tracePt t="119745" x="3937000" y="2774950"/>
          <p14:tracePt t="119761" x="3606800" y="2768600"/>
          <p14:tracePt t="119778" x="3390900" y="2743200"/>
          <p14:tracePt t="119795" x="2921000" y="2711450"/>
          <p14:tracePt t="119811" x="2641600" y="2679700"/>
          <p14:tracePt t="119816" x="2463800" y="2673350"/>
          <p14:tracePt t="119828" x="2279650" y="2660650"/>
          <p14:tracePt t="119844" x="1847850" y="2616200"/>
          <p14:tracePt t="119861" x="1543050" y="2590800"/>
          <p14:tracePt t="119878" x="1314450" y="2533650"/>
          <p14:tracePt t="119895" x="920750" y="2419350"/>
          <p14:tracePt t="119913" x="590550" y="2330450"/>
          <p14:tracePt t="119928" x="444500" y="2286000"/>
          <p14:tracePt t="119945" x="374650" y="2266950"/>
          <p14:tracePt t="119961" x="298450" y="2241550"/>
          <p14:tracePt t="119978" x="285750" y="2235200"/>
          <p14:tracePt t="119995" x="279400" y="2228850"/>
          <p14:tracePt t="120028" x="279400" y="2222500"/>
          <p14:tracePt t="120044" x="279400" y="2209800"/>
          <p14:tracePt t="120099" x="285750" y="2209800"/>
          <p14:tracePt t="120120" x="292100" y="2209800"/>
          <p14:tracePt t="120127" x="292100" y="2203450"/>
          <p14:tracePt t="120141" x="292100" y="2197100"/>
          <p14:tracePt t="120148" x="298450" y="2197100"/>
          <p14:tracePt t="120161" x="304800" y="2197100"/>
          <p14:tracePt t="120177" x="323850" y="2171700"/>
          <p14:tracePt t="120194" x="342900" y="2133600"/>
          <p14:tracePt t="120211" x="374650" y="2070100"/>
          <p14:tracePt t="120227" x="387350" y="2051050"/>
          <p14:tracePt t="120244" x="393700" y="2038350"/>
          <p14:tracePt t="120261" x="400050" y="2019300"/>
          <p14:tracePt t="120278" x="444500" y="1981200"/>
          <p14:tracePt t="120294" x="482600" y="1949450"/>
          <p14:tracePt t="120311" x="514350" y="1930400"/>
          <p14:tracePt t="120315" x="533400" y="1917700"/>
          <p14:tracePt t="120327" x="571500" y="1898650"/>
          <p14:tracePt t="120344" x="609600" y="1879600"/>
          <p14:tracePt t="120361" x="692150" y="1835150"/>
          <p14:tracePt t="120377" x="793750" y="1778000"/>
          <p14:tracePt t="120394" x="933450" y="1701800"/>
          <p14:tracePt t="120411" x="1054100" y="1631950"/>
          <p14:tracePt t="120428" x="1104900" y="1612900"/>
          <p14:tracePt t="120445" x="1181100" y="1581150"/>
          <p14:tracePt t="120461" x="1231900" y="1562100"/>
          <p14:tracePt t="120478" x="1295400" y="1543050"/>
          <p14:tracePt t="120494" x="1358900" y="1524000"/>
          <p14:tracePt t="120511" x="1384300" y="1517650"/>
          <p14:tracePt t="120528" x="1409700" y="1511300"/>
          <p14:tracePt t="120544" x="1435100" y="1504950"/>
          <p14:tracePt t="120563" x="1485900" y="1504950"/>
          <p14:tracePt t="120578" x="1524000" y="1492250"/>
          <p14:tracePt t="120594" x="1574800" y="1485900"/>
          <p14:tracePt t="120611" x="1657350" y="1479550"/>
          <p14:tracePt t="120628" x="1708150" y="1479550"/>
          <p14:tracePt t="120646" x="1790700" y="1479550"/>
          <p14:tracePt t="120661" x="1873250" y="1479550"/>
          <p14:tracePt t="120678" x="1993900" y="1479550"/>
          <p14:tracePt t="120694" x="2133600" y="1498600"/>
          <p14:tracePt t="120711" x="2266950" y="1511300"/>
          <p14:tracePt t="120729" x="2336800" y="1517650"/>
          <p14:tracePt t="120744" x="2381250" y="1524000"/>
          <p14:tracePt t="120761" x="2413000" y="1530350"/>
          <p14:tracePt t="120777" x="2495550" y="1549400"/>
          <p14:tracePt t="120794" x="2559050" y="1568450"/>
          <p14:tracePt t="120812" x="2609850" y="1587500"/>
          <p14:tracePt t="120827" x="2616200" y="1593850"/>
          <p14:tracePt t="120844" x="2628900" y="1593850"/>
          <p14:tracePt t="120861" x="2635250" y="1606550"/>
          <p14:tracePt t="120878" x="2641600" y="1606550"/>
          <p14:tracePt t="120894" x="2647950" y="1606550"/>
          <p14:tracePt t="120911" x="2647950" y="1612900"/>
          <p14:tracePt t="120928" x="2647950" y="1619250"/>
          <p14:tracePt t="120944" x="2641600" y="1619250"/>
          <p14:tracePt t="120961" x="2603500" y="1631950"/>
          <p14:tracePt t="120977" x="2501900" y="1682750"/>
          <p14:tracePt t="120994" x="2362200" y="1733550"/>
          <p14:tracePt t="121012" x="2184400" y="1790700"/>
          <p14:tracePt t="121027" x="2082800" y="1809750"/>
          <p14:tracePt t="121044" x="1981200" y="1822450"/>
          <p14:tracePt t="121061" x="1816100" y="1854200"/>
          <p14:tracePt t="121078" x="1657350" y="1879600"/>
          <p14:tracePt t="121094" x="1536700" y="1898650"/>
          <p14:tracePt t="121110" x="1479550" y="1905000"/>
          <p14:tracePt t="121127" x="1454150" y="1905000"/>
          <p14:tracePt t="121144" x="1428750" y="1905000"/>
          <p14:tracePt t="121161" x="1390650" y="1905000"/>
          <p14:tracePt t="121178" x="1320800" y="1905000"/>
          <p14:tracePt t="121194" x="1295400" y="1905000"/>
          <p14:tracePt t="121211" x="1263650" y="1905000"/>
          <p14:tracePt t="121228" x="1231900" y="1905000"/>
          <p14:tracePt t="121244" x="1219200" y="1905000"/>
          <p14:tracePt t="121261" x="1206500" y="1905000"/>
          <p14:tracePt t="121277" x="1193800" y="1905000"/>
          <p14:tracePt t="121295" x="1181100" y="1905000"/>
          <p14:tracePt t="121311" x="1174750" y="1905000"/>
          <p14:tracePt t="121344" x="1168400" y="1924050"/>
          <p14:tracePt t="121361" x="1111250" y="2057400"/>
          <p14:tracePt t="121378" x="977900" y="2520950"/>
          <p14:tracePt t="121394" x="946150" y="2673350"/>
          <p14:tracePt t="121411" x="920750" y="2813050"/>
          <p14:tracePt t="121427" x="908050" y="2927350"/>
          <p14:tracePt t="121444" x="908050" y="2959100"/>
          <p14:tracePt t="121462" x="908050" y="3009900"/>
          <p14:tracePt t="121477" x="914400" y="3060700"/>
          <p14:tracePt t="121495" x="920750" y="3105150"/>
          <p14:tracePt t="121511" x="946150" y="3200400"/>
          <p14:tracePt t="121527" x="965200" y="3251200"/>
          <p14:tracePt t="121544" x="990600" y="3302000"/>
          <p14:tracePt t="121561" x="1016000" y="3352800"/>
          <p14:tracePt t="121577" x="1035050" y="3378200"/>
          <p14:tracePt t="121594" x="1104900" y="3454400"/>
          <p14:tracePt t="121611" x="1181100" y="3530600"/>
          <p14:tracePt t="121628" x="1263650" y="3613150"/>
          <p14:tracePt t="121644" x="1327150" y="3670300"/>
          <p14:tracePt t="121661" x="1384300" y="3695700"/>
          <p14:tracePt t="121677" x="1409700" y="3714750"/>
          <p14:tracePt t="121694" x="1435100" y="3727450"/>
          <p14:tracePt t="121711" x="1498600" y="3752850"/>
          <p14:tracePt t="121727" x="1562100" y="3778250"/>
          <p14:tracePt t="121745" x="1714500" y="3822700"/>
          <p14:tracePt t="121761" x="1828800" y="3848100"/>
          <p14:tracePt t="121777" x="1924050" y="3867150"/>
          <p14:tracePt t="121794" x="2051050" y="3892550"/>
          <p14:tracePt t="121811" x="2108200" y="3905250"/>
          <p14:tracePt t="121828" x="2190750" y="3905250"/>
          <p14:tracePt t="121844" x="2286000" y="3905250"/>
          <p14:tracePt t="121861" x="2508250" y="3886200"/>
          <p14:tracePt t="121877" x="2787650" y="3835400"/>
          <p14:tracePt t="121894" x="2870200" y="3810000"/>
          <p14:tracePt t="121910" x="2984500" y="3771900"/>
          <p14:tracePt t="121927" x="3086100" y="3752850"/>
          <p14:tracePt t="121944" x="3187700" y="3721100"/>
          <p14:tracePt t="121960" x="3397250" y="3670300"/>
          <p14:tracePt t="121977" x="3536950" y="3644900"/>
          <p14:tracePt t="121994" x="3632200" y="3632200"/>
          <p14:tracePt t="122010" x="3714750" y="3625850"/>
          <p14:tracePt t="122027" x="3765550" y="3619500"/>
          <p14:tracePt t="122044" x="3854450" y="3613150"/>
          <p14:tracePt t="122060" x="3911600" y="3600450"/>
          <p14:tracePt t="122077" x="3943350" y="3594100"/>
          <p14:tracePt t="122093" x="3949700" y="3587750"/>
          <p14:tracePt t="122110" x="3956050" y="3587750"/>
          <p14:tracePt t="122127" x="3962400" y="3581400"/>
          <p14:tracePt t="122144" x="3968750" y="3581400"/>
          <p14:tracePt t="122160" x="3975100" y="3581400"/>
          <p14:tracePt t="122177" x="3981450" y="3581400"/>
          <p14:tracePt t="122929" x="4044950" y="3568700"/>
          <p14:tracePt t="122935" x="4178300" y="3536950"/>
          <p14:tracePt t="122944" x="4337050" y="3530600"/>
          <p14:tracePt t="122960" x="4610100" y="3486150"/>
          <p14:tracePt t="122977" x="4883150" y="3486150"/>
          <p14:tracePt t="122994" x="5041900" y="3486150"/>
          <p14:tracePt t="123010" x="5130800" y="3486150"/>
          <p14:tracePt t="123027" x="5207000" y="3486150"/>
          <p14:tracePt t="123045" x="5264150" y="3479800"/>
          <p14:tracePt t="123060" x="5276850" y="3479800"/>
          <p14:tracePt t="123077" x="5283200" y="3473450"/>
          <p14:tracePt t="123094" x="5308600" y="3473450"/>
          <p14:tracePt t="123110" x="5314950" y="34671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331CD7-9C4F-424D-898B-C851D92E129C}"/>
              </a:ext>
            </a:extLst>
          </p:cNvPr>
          <p:cNvSpPr txBox="1"/>
          <p:nvPr/>
        </p:nvSpPr>
        <p:spPr>
          <a:xfrm>
            <a:off x="513184" y="793102"/>
            <a:ext cx="49265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ASYMMETRIC ENCRYPTION:-</a:t>
            </a:r>
            <a:endParaRPr lang="en-IN" sz="2800" dirty="0">
              <a:solidFill>
                <a:srgbClr val="FF0000"/>
              </a:solidFill>
            </a:endParaRPr>
          </a:p>
          <a:p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3EA0A-2A42-4130-8C89-1B7E12D157B4}"/>
              </a:ext>
            </a:extLst>
          </p:cNvPr>
          <p:cNvSpPr txBox="1"/>
          <p:nvPr/>
        </p:nvSpPr>
        <p:spPr>
          <a:xfrm>
            <a:off x="513184" y="1558212"/>
            <a:ext cx="96665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Asymmetric encryption use two keys, one to encrypt the data, and another key to decrypt the data. These keys are generated together.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is named as Public key and is distributed freely. The other is named as Private Key and it is kept hidden Both Sender &amp; Recipient has to share their Public Keys for Encryption and has to use their Private Keys for Decryption.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B9DAE4-C4A6-4747-A4F4-108C8DD4E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12" y="3287466"/>
            <a:ext cx="8465975" cy="28575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9A79BF-F011-4EAB-B28F-B0BF4C6A61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6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34"/>
    </mc:Choice>
    <mc:Fallback>
      <p:transition spd="slow" advTm="46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18" x="5302250" y="3460750"/>
          <p14:tracePt t="2825" x="5283200" y="3448050"/>
          <p14:tracePt t="2831" x="5270500" y="3429000"/>
          <p14:tracePt t="2838" x="5238750" y="3397250"/>
          <p14:tracePt t="2855" x="5181600" y="3340100"/>
          <p14:tracePt t="2872" x="5092700" y="3263900"/>
          <p14:tracePt t="2888" x="4978400" y="3155950"/>
          <p14:tracePt t="2905" x="4895850" y="3073400"/>
          <p14:tracePt t="2922" x="4749800" y="2921000"/>
          <p14:tracePt t="2938" x="4597400" y="2743200"/>
          <p14:tracePt t="2955" x="4406900" y="2489200"/>
          <p14:tracePt t="2972" x="4235450" y="2330450"/>
          <p14:tracePt t="2989" x="4159250" y="2260600"/>
          <p14:tracePt t="3005" x="4095750" y="2209800"/>
          <p14:tracePt t="3022" x="4057650" y="2178050"/>
          <p14:tracePt t="3038" x="3841750" y="1962150"/>
          <p14:tracePt t="3055" x="3816350" y="1943100"/>
          <p14:tracePt t="3072" x="3797300" y="1930400"/>
          <p14:tracePt t="3088" x="3784600" y="1924050"/>
          <p14:tracePt t="3105" x="3771900" y="1911350"/>
          <p14:tracePt t="3122" x="3727450" y="1892300"/>
          <p14:tracePt t="3138" x="3676650" y="1879600"/>
          <p14:tracePt t="3155" x="3632200" y="1866900"/>
          <p14:tracePt t="3171" x="3594100" y="1860550"/>
          <p14:tracePt t="3188" x="3587750" y="1854200"/>
          <p14:tracePt t="3205" x="3556000" y="1841500"/>
          <p14:tracePt t="3222" x="3530600" y="1835150"/>
          <p14:tracePt t="3238" x="3473450" y="1822450"/>
          <p14:tracePt t="3255" x="3454400" y="1822450"/>
          <p14:tracePt t="3271" x="3441700" y="1816100"/>
          <p14:tracePt t="3288" x="3429000" y="1809750"/>
          <p14:tracePt t="3305" x="3416300" y="1809750"/>
          <p14:tracePt t="3321" x="3409950" y="1803400"/>
          <p14:tracePt t="3338" x="3403600" y="1803400"/>
          <p14:tracePt t="3355" x="3397250" y="1803400"/>
          <p14:tracePt t="3372" x="3390900" y="1797050"/>
          <p14:tracePt t="4214" x="3397250" y="1797050"/>
          <p14:tracePt t="4234" x="3403600" y="1797050"/>
          <p14:tracePt t="4241" x="3409950" y="1797050"/>
          <p14:tracePt t="4256" x="3422650" y="1797050"/>
          <p14:tracePt t="4271" x="3448050" y="1797050"/>
          <p14:tracePt t="4287" x="3505200" y="1790700"/>
          <p14:tracePt t="4304" x="3549650" y="1784350"/>
          <p14:tracePt t="4321" x="3587750" y="1778000"/>
          <p14:tracePt t="4337" x="3638550" y="1778000"/>
          <p14:tracePt t="4354" x="3670300" y="1778000"/>
          <p14:tracePt t="4371" x="3689350" y="1778000"/>
          <p14:tracePt t="4387" x="3714750" y="1778000"/>
          <p14:tracePt t="4404" x="3727450" y="1778000"/>
          <p14:tracePt t="4421" x="3752850" y="1778000"/>
          <p14:tracePt t="4438" x="3784600" y="1778000"/>
          <p14:tracePt t="4454" x="3841750" y="1784350"/>
          <p14:tracePt t="4471" x="3886200" y="1797050"/>
          <p14:tracePt t="4488" x="3943350" y="1809750"/>
          <p14:tracePt t="4504" x="3994150" y="1822450"/>
          <p14:tracePt t="4521" x="4051300" y="1835150"/>
          <p14:tracePt t="4537" x="4133850" y="1847850"/>
          <p14:tracePt t="4554" x="4171950" y="1860550"/>
          <p14:tracePt t="4571" x="4191000" y="1860550"/>
          <p14:tracePt t="4587" x="4216400" y="1866900"/>
          <p14:tracePt t="4604" x="4222750" y="1866900"/>
          <p14:tracePt t="4621" x="4235450" y="1866900"/>
          <p14:tracePt t="4637" x="4248150" y="1866900"/>
          <p14:tracePt t="4654" x="4254500" y="1866900"/>
          <p14:tracePt t="4687" x="4260850" y="1866900"/>
          <p14:tracePt t="4704" x="4267200" y="1866900"/>
          <p14:tracePt t="4731" x="4273550" y="1866900"/>
          <p14:tracePt t="4766" x="4273550" y="1873250"/>
          <p14:tracePt t="7373" x="4273550" y="1879600"/>
          <p14:tracePt t="7387" x="4273550" y="1885950"/>
          <p14:tracePt t="7401" x="4273550" y="1892300"/>
          <p14:tracePt t="7484" x="4273550" y="1898650"/>
          <p14:tracePt t="7498" x="4273550" y="1905000"/>
          <p14:tracePt t="7553" x="4273550" y="1911350"/>
          <p14:tracePt t="7581" x="4273550" y="1917700"/>
          <p14:tracePt t="7622" x="4273550" y="1924050"/>
          <p14:tracePt t="7657" x="4273550" y="1930400"/>
          <p14:tracePt t="7754" x="4273550" y="1936750"/>
          <p14:tracePt t="8783" x="4279900" y="1936750"/>
          <p14:tracePt t="8797" x="4279900" y="1943100"/>
          <p14:tracePt t="8804" x="4279900" y="1949450"/>
          <p14:tracePt t="8820" x="4286250" y="1955800"/>
          <p14:tracePt t="8838" x="4298950" y="2019300"/>
          <p14:tracePt t="8854" x="4318000" y="2133600"/>
          <p14:tracePt t="8870" x="4343400" y="2654300"/>
          <p14:tracePt t="8887" x="4349750" y="3587750"/>
          <p14:tracePt t="8904" x="4337050" y="3854450"/>
          <p14:tracePt t="8921" x="4337050" y="4076700"/>
          <p14:tracePt t="8937" x="4337050" y="4254500"/>
          <p14:tracePt t="8954" x="4337050" y="4425950"/>
          <p14:tracePt t="8970" x="4362450" y="4857750"/>
          <p14:tracePt t="8987" x="4387850" y="5073650"/>
          <p14:tracePt t="9004" x="4425950" y="5346700"/>
          <p14:tracePt t="9020" x="4476750" y="5575300"/>
          <p14:tracePt t="9038" x="4508500" y="5759450"/>
          <p14:tracePt t="9053" x="4521200" y="5829300"/>
          <p14:tracePt t="9070" x="4527550" y="5854700"/>
          <p14:tracePt t="9087" x="4527550" y="5930900"/>
          <p14:tracePt t="9104" x="4540250" y="6140450"/>
          <p14:tracePt t="9121" x="4546600" y="6508750"/>
          <p14:tracePt t="9137" x="4552950" y="6604000"/>
          <p14:tracePt t="9154" x="4552950" y="6616700"/>
          <p14:tracePt t="9170" x="4552950" y="6623050"/>
          <p14:tracePt t="9247" x="4552950" y="6616700"/>
          <p14:tracePt t="9275" x="4552950" y="6610350"/>
          <p14:tracePt t="9309" x="4552950" y="6604000"/>
          <p14:tracePt t="9350" x="4552950" y="6597650"/>
          <p14:tracePt t="9364" x="4552950" y="6591300"/>
          <p14:tracePt t="9378" x="4552950" y="6584950"/>
          <p14:tracePt t="9387" x="4552950" y="6572250"/>
          <p14:tracePt t="9405" x="4559300" y="6527800"/>
          <p14:tracePt t="9420" x="4578350" y="6477000"/>
          <p14:tracePt t="9437" x="4622800" y="6343650"/>
          <p14:tracePt t="9453" x="4686300" y="6197600"/>
          <p14:tracePt t="9470" x="4711700" y="6153150"/>
          <p14:tracePt t="9488" x="4730750" y="6121400"/>
          <p14:tracePt t="9503" x="4743450" y="6108700"/>
          <p14:tracePt t="9520" x="4762500" y="6096000"/>
          <p14:tracePt t="9537" x="4781550" y="6083300"/>
          <p14:tracePt t="9553" x="4787900" y="6070600"/>
          <p14:tracePt t="9570" x="4794250" y="6064250"/>
          <p14:tracePt t="9587" x="4806950" y="6057900"/>
          <p14:tracePt t="9604" x="4813300" y="6057900"/>
          <p14:tracePt t="9620" x="4813300" y="6045200"/>
          <p14:tracePt t="9654" x="4813300" y="6032500"/>
          <p14:tracePt t="9670" x="4800600" y="6019800"/>
          <p14:tracePt t="9688" x="4775200" y="6000750"/>
          <p14:tracePt t="9703" x="4743450" y="5988050"/>
          <p14:tracePt t="9720" x="4711700" y="5975350"/>
          <p14:tracePt t="9737" x="4679950" y="5969000"/>
          <p14:tracePt t="9753" x="4622800" y="5956300"/>
          <p14:tracePt t="9771" x="4565650" y="5949950"/>
          <p14:tracePt t="9787" x="4533900" y="5949950"/>
          <p14:tracePt t="9803" x="4514850" y="5949950"/>
          <p14:tracePt t="9820" x="4489450" y="5949950"/>
          <p14:tracePt t="9837" x="4476750" y="5949950"/>
          <p14:tracePt t="9854" x="4464050" y="5949950"/>
          <p14:tracePt t="9870" x="4451350" y="5949950"/>
          <p14:tracePt t="9887" x="4438650" y="5949950"/>
          <p14:tracePt t="9903" x="4400550" y="5949950"/>
          <p14:tracePt t="9920" x="4375150" y="5956300"/>
          <p14:tracePt t="9937" x="4337050" y="5962650"/>
          <p14:tracePt t="9953" x="4324350" y="5962650"/>
          <p14:tracePt t="9970" x="4311650" y="5969000"/>
          <p14:tracePt t="9986" x="4292600" y="5975350"/>
          <p14:tracePt t="10003" x="4279900" y="5981700"/>
          <p14:tracePt t="10020" x="4267200" y="5981700"/>
          <p14:tracePt t="10037" x="4248150" y="5988050"/>
          <p14:tracePt t="10054" x="4241800" y="5994400"/>
          <p14:tracePt t="10070" x="4235450" y="5994400"/>
          <p14:tracePt t="10087" x="4229100" y="6000750"/>
          <p14:tracePt t="10120" x="4229100" y="6007100"/>
          <p14:tracePt t="10173" x="4229100" y="6013450"/>
          <p14:tracePt t="10308" x="4235450" y="6013450"/>
          <p14:tracePt t="10312" x="4241800" y="6013450"/>
          <p14:tracePt t="10353" x="4248150" y="6013450"/>
          <p14:tracePt t="10366" x="4254500" y="6013450"/>
          <p14:tracePt t="10395" x="4260850" y="6013450"/>
          <p14:tracePt t="10416" x="4267200" y="6013450"/>
          <p14:tracePt t="10429" x="4273550" y="6013450"/>
          <p14:tracePt t="10464" x="4279900" y="6013450"/>
          <p14:tracePt t="10473" x="4286250" y="6013450"/>
          <p14:tracePt t="10492" x="4292600" y="6013450"/>
          <p14:tracePt t="10507" x="4298950" y="6013450"/>
          <p14:tracePt t="10527" x="4305300" y="6013450"/>
          <p14:tracePt t="10533" x="4311650" y="6013450"/>
          <p14:tracePt t="10540" x="4318000" y="6013450"/>
          <p14:tracePt t="10561" x="4324350" y="6013450"/>
          <p14:tracePt t="10570" x="4330700" y="6013450"/>
          <p14:tracePt t="10587" x="4343400" y="6013450"/>
          <p14:tracePt t="10603" x="4381500" y="6013450"/>
          <p14:tracePt t="10620" x="4419600" y="6013450"/>
          <p14:tracePt t="10637" x="4483100" y="6013450"/>
          <p14:tracePt t="10643" x="4502150" y="6013450"/>
          <p14:tracePt t="10653" x="4527550" y="6013450"/>
          <p14:tracePt t="10670" x="4565650" y="6013450"/>
          <p14:tracePt t="10687" x="4635500" y="6013450"/>
          <p14:tracePt t="10704" x="4705350" y="6013450"/>
          <p14:tracePt t="10720" x="4743450" y="6013450"/>
          <p14:tracePt t="10737" x="4775200" y="6013450"/>
          <p14:tracePt t="10753" x="4806950" y="6013450"/>
          <p14:tracePt t="10770" x="4826000" y="6013450"/>
          <p14:tracePt t="10787" x="4851400" y="6013450"/>
          <p14:tracePt t="10803" x="4876800" y="6013450"/>
          <p14:tracePt t="10820" x="4883150" y="6007100"/>
          <p14:tracePt t="10836" x="4902200" y="6000750"/>
          <p14:tracePt t="10853" x="4908550" y="6000750"/>
          <p14:tracePt t="10870" x="4921250" y="6000750"/>
          <p14:tracePt t="10907" x="4927600" y="6000750"/>
          <p14:tracePt t="10920" x="4933950" y="6000750"/>
          <p14:tracePt t="10937" x="4940300" y="6000750"/>
          <p14:tracePt t="11204" x="4940300" y="5994400"/>
          <p14:tracePt t="11225" x="4940300" y="5988050"/>
          <p14:tracePt t="11231" x="4946650" y="5988050"/>
          <p14:tracePt t="11240" x="4959350" y="5981700"/>
          <p14:tracePt t="11253" x="5054600" y="5949950"/>
          <p14:tracePt t="11270" x="5410200" y="5854700"/>
          <p14:tracePt t="11286" x="6203950" y="5734050"/>
          <p14:tracePt t="11303" x="6508750" y="5708650"/>
          <p14:tracePt t="11320" x="6661150" y="5695950"/>
          <p14:tracePt t="11336" x="6845300" y="5683250"/>
          <p14:tracePt t="11354" x="7010400" y="5683250"/>
          <p14:tracePt t="11370" x="7080250" y="5683250"/>
          <p14:tracePt t="11386" x="7112000" y="5683250"/>
          <p14:tracePt t="11403" x="7150100" y="5683250"/>
          <p14:tracePt t="11420" x="7226300" y="5683250"/>
          <p14:tracePt t="11437" x="7289800" y="5695950"/>
          <p14:tracePt t="11453" x="7308850" y="5695950"/>
          <p14:tracePt t="11470" x="7315200" y="5695950"/>
          <p14:tracePt t="11486" x="7321550" y="5695950"/>
          <p14:tracePt t="11503" x="7327900" y="5695950"/>
          <p14:tracePt t="11520" x="7334250" y="5695950"/>
          <p14:tracePt t="11544" x="7334250" y="5702300"/>
          <p14:tracePt t="11854" x="7321550" y="5715000"/>
          <p14:tracePt t="11861" x="7302500" y="5734050"/>
          <p14:tracePt t="11870" x="7277100" y="5759450"/>
          <p14:tracePt t="11887" x="7162800" y="5854700"/>
          <p14:tracePt t="11903" x="7086600" y="5899150"/>
          <p14:tracePt t="11920" x="7035800" y="5924550"/>
          <p14:tracePt t="11936" x="6940550" y="5969000"/>
          <p14:tracePt t="11953" x="6889750" y="5988050"/>
          <p14:tracePt t="11970" x="6826250" y="5994400"/>
          <p14:tracePt t="11986" x="6807200" y="5994400"/>
          <p14:tracePt t="12004" x="6794500" y="5994400"/>
          <p14:tracePt t="12020" x="6788150" y="5994400"/>
          <p14:tracePt t="12036" x="6775450" y="5994400"/>
          <p14:tracePt t="12053" x="6769100" y="5994400"/>
          <p14:tracePt t="12087" x="6769100" y="6000750"/>
          <p14:tracePt t="12151" x="6769100" y="6007100"/>
          <p14:tracePt t="12227" x="6775450" y="6007100"/>
          <p14:tracePt t="12234" x="6781800" y="6007100"/>
          <p14:tracePt t="12248" x="6788150" y="6013450"/>
          <p14:tracePt t="12256" x="6800850" y="6019800"/>
          <p14:tracePt t="12269" x="6838950" y="6032500"/>
          <p14:tracePt t="12286" x="6953250" y="6057900"/>
          <p14:tracePt t="12303" x="7270750" y="6102350"/>
          <p14:tracePt t="12319" x="7429500" y="6115050"/>
          <p14:tracePt t="12336" x="7543800" y="6134100"/>
          <p14:tracePt t="12353" x="7721600" y="6146800"/>
          <p14:tracePt t="12370" x="7810500" y="6146800"/>
          <p14:tracePt t="12386" x="7880350" y="6146800"/>
          <p14:tracePt t="12403" x="7899400" y="6146800"/>
          <p14:tracePt t="12419" x="7905750" y="6146800"/>
          <p14:tracePt t="12436" x="7918450" y="6146800"/>
          <p14:tracePt t="12469" x="7924800" y="6146800"/>
          <p14:tracePt t="12486" x="7931150" y="6146800"/>
          <p14:tracePt t="12505" x="7931150" y="6140450"/>
          <p14:tracePt t="12519" x="7937500" y="6140450"/>
          <p14:tracePt t="12733" x="7937500" y="6134100"/>
          <p14:tracePt t="12767" x="7937500" y="6127750"/>
          <p14:tracePt t="12801" x="7937500" y="6121400"/>
          <p14:tracePt t="12836" x="7937500" y="6115050"/>
          <p14:tracePt t="12849" x="7937500" y="6108700"/>
          <p14:tracePt t="12884" x="7931150" y="6102350"/>
          <p14:tracePt t="12898" x="7931150" y="6096000"/>
          <p14:tracePt t="12919" x="7931150" y="6089650"/>
          <p14:tracePt t="12946" x="7924800" y="6083300"/>
          <p14:tracePt t="12967" x="7924800" y="6076950"/>
          <p14:tracePt t="12981" x="7918450" y="6076950"/>
          <p14:tracePt t="12989" x="7918450" y="6070600"/>
          <p14:tracePt t="13003" x="7912100" y="6051550"/>
          <p14:tracePt t="13019" x="7886700" y="6007100"/>
          <p14:tracePt t="13036" x="7804150" y="5892800"/>
          <p14:tracePt t="13053" x="7696200" y="5784850"/>
          <p14:tracePt t="13070" x="7518400" y="5613400"/>
          <p14:tracePt t="13086" x="7410450" y="5543550"/>
          <p14:tracePt t="13104" x="7251700" y="5461000"/>
          <p14:tracePt t="13119" x="7118350" y="5422900"/>
          <p14:tracePt t="13136" x="6997700" y="5397500"/>
          <p14:tracePt t="13153" x="6794500" y="5372100"/>
          <p14:tracePt t="13169" x="6604000" y="5359400"/>
          <p14:tracePt t="13186" x="6413500" y="5359400"/>
          <p14:tracePt t="13190" x="6330950" y="5359400"/>
          <p14:tracePt t="13203" x="6140450" y="5359400"/>
          <p14:tracePt t="13220" x="5962650" y="5359400"/>
          <p14:tracePt t="13236" x="5746750" y="5365750"/>
          <p14:tracePt t="13253" x="5600700" y="5365750"/>
          <p14:tracePt t="13269" x="5492750" y="5365750"/>
          <p14:tracePt t="13286" x="5289550" y="5340350"/>
          <p14:tracePt t="13304" x="4991100" y="5283200"/>
          <p14:tracePt t="13319" x="4813300" y="5251450"/>
          <p14:tracePt t="13336" x="4654550" y="5226050"/>
          <p14:tracePt t="13352" x="4451350" y="5200650"/>
          <p14:tracePt t="13369" x="4343400" y="5194300"/>
          <p14:tracePt t="13385" x="4191000" y="5187950"/>
          <p14:tracePt t="13402" x="4025900" y="5187950"/>
          <p14:tracePt t="13419" x="3956050" y="5194300"/>
          <p14:tracePt t="13436" x="3886200" y="5219700"/>
          <p14:tracePt t="13452" x="3848100" y="5232400"/>
          <p14:tracePt t="13470" x="3784600" y="5276850"/>
          <p14:tracePt t="13485" x="3752850" y="5295900"/>
          <p14:tracePt t="13502" x="3733800" y="5314950"/>
          <p14:tracePt t="13520" x="3702050" y="5334000"/>
          <p14:tracePt t="13536" x="3683000" y="5359400"/>
          <p14:tracePt t="13553" x="3644900" y="5391150"/>
          <p14:tracePt t="13569" x="3625850" y="5435600"/>
          <p14:tracePt t="13586" x="3606800" y="5473700"/>
          <p14:tracePt t="13603" x="3587750" y="5537200"/>
          <p14:tracePt t="13619" x="3581400" y="5556250"/>
          <p14:tracePt t="13636" x="3581400" y="5562600"/>
          <p14:tracePt t="13652" x="3581400" y="5600700"/>
          <p14:tracePt t="13671" x="3638550" y="5765800"/>
          <p14:tracePt t="13686" x="3721100" y="5969000"/>
          <p14:tracePt t="13703" x="3765550" y="6051550"/>
          <p14:tracePt t="13709" x="3778250" y="6070600"/>
          <p14:tracePt t="13719" x="3797300" y="6089650"/>
          <p14:tracePt t="13736" x="3816350" y="6102350"/>
          <p14:tracePt t="13753" x="3860800" y="6127750"/>
          <p14:tracePt t="13769" x="3930650" y="6153150"/>
          <p14:tracePt t="13786" x="4064000" y="6203950"/>
          <p14:tracePt t="13802" x="4305300" y="6261100"/>
          <p14:tracePt t="13819" x="4432300" y="6267450"/>
          <p14:tracePt t="13836" x="4635500" y="6267450"/>
          <p14:tracePt t="13852" x="4781550" y="6242050"/>
          <p14:tracePt t="13869" x="4902200" y="6229350"/>
          <p14:tracePt t="13886" x="5048250" y="6197600"/>
          <p14:tracePt t="13903" x="5124450" y="6191250"/>
          <p14:tracePt t="13919" x="5207000" y="6178550"/>
          <p14:tracePt t="13936" x="5264150" y="6165850"/>
          <p14:tracePt t="13954" x="5302250" y="6159500"/>
          <p14:tracePt t="13969" x="5314950" y="6153150"/>
          <p14:tracePt t="13986" x="5334000" y="6146800"/>
          <p14:tracePt t="14002" x="5365750" y="6140450"/>
          <p14:tracePt t="14019" x="5594350" y="6064250"/>
          <p14:tracePt t="14037" x="5880100" y="5924550"/>
          <p14:tracePt t="14052" x="5911850" y="5899150"/>
          <p14:tracePt t="14069" x="5924550" y="5892800"/>
          <p14:tracePt t="14086" x="5930900" y="5880100"/>
          <p14:tracePt t="14102" x="5943600" y="5861050"/>
          <p14:tracePt t="14119" x="5962650" y="5829300"/>
          <p14:tracePt t="14136" x="5994400" y="5759450"/>
          <p14:tracePt t="14153" x="6013450" y="5715000"/>
          <p14:tracePt t="14169" x="6032500" y="5645150"/>
          <p14:tracePt t="14186" x="6032500" y="5600700"/>
          <p14:tracePt t="14203" x="6026150" y="5543550"/>
          <p14:tracePt t="14219" x="6000750" y="5499100"/>
          <p14:tracePt t="14237" x="5969000" y="5435600"/>
          <p14:tracePt t="14252" x="5949950" y="5397500"/>
          <p14:tracePt t="14269" x="5918200" y="5365750"/>
          <p14:tracePt t="14286" x="5880100" y="5334000"/>
          <p14:tracePt t="14302" x="5740400" y="5232400"/>
          <p14:tracePt t="14319" x="5626100" y="5162550"/>
          <p14:tracePt t="14352" x="5505450" y="5111750"/>
          <p14:tracePt t="14369" x="5461000" y="5105400"/>
          <p14:tracePt t="14385" x="5410200" y="5105400"/>
          <p14:tracePt t="14404" x="5302250" y="5111750"/>
          <p14:tracePt t="14419" x="5226050" y="5118100"/>
          <p14:tracePt t="14436" x="5168900" y="5124450"/>
          <p14:tracePt t="14452" x="5118100" y="5130800"/>
          <p14:tracePt t="14469" x="5105400" y="5130800"/>
          <p14:tracePt t="14486" x="5086350" y="5130800"/>
          <p14:tracePt t="14502" x="5073650" y="5130800"/>
          <p14:tracePt t="14520" x="5060950" y="5137150"/>
          <p14:tracePt t="14536" x="5048250" y="5137150"/>
          <p14:tracePt t="14552" x="5041900" y="5137150"/>
          <p14:tracePt t="14569" x="5035550" y="5137150"/>
          <p14:tracePt t="14586" x="5035550" y="5143500"/>
          <p14:tracePt t="16727" x="5035550" y="5137150"/>
          <p14:tracePt t="16734" x="5035550" y="5124450"/>
          <p14:tracePt t="16743" x="5022850" y="5105400"/>
          <p14:tracePt t="16752" x="5003800" y="5080000"/>
          <p14:tracePt t="16768" x="4933950" y="5010150"/>
          <p14:tracePt t="16785" x="4883150" y="4984750"/>
          <p14:tracePt t="16802" x="4724400" y="4946650"/>
          <p14:tracePt t="16818" x="4565650" y="4927600"/>
          <p14:tracePt t="16836" x="4286250" y="4902200"/>
          <p14:tracePt t="16852" x="3841750" y="4832350"/>
          <p14:tracePt t="16868" x="3517900" y="4787900"/>
          <p14:tracePt t="16885" x="3213100" y="4787900"/>
          <p14:tracePt t="16902" x="2978150" y="4787900"/>
          <p14:tracePt t="16919" x="2654300" y="4794250"/>
          <p14:tracePt t="16935" x="2501900" y="4794250"/>
          <p14:tracePt t="16952" x="2362200" y="4787900"/>
          <p14:tracePt t="16968" x="2260600" y="4768850"/>
          <p14:tracePt t="16985" x="2247900" y="4768850"/>
          <p14:tracePt t="17002" x="2241550" y="4762500"/>
          <p14:tracePt t="17018" x="2235200" y="4762500"/>
          <p14:tracePt t="17169" x="2241550" y="4762500"/>
          <p14:tracePt t="17225" x="2247900" y="4762500"/>
          <p14:tracePt t="17259" x="2254250" y="4762500"/>
          <p14:tracePt t="17294" x="2260600" y="4762500"/>
          <p14:tracePt t="17315" x="2260600" y="4756150"/>
          <p14:tracePt t="17335" x="2266950" y="4756150"/>
          <p14:tracePt t="17349" x="2273300" y="4756150"/>
          <p14:tracePt t="17357" x="2273300" y="4749800"/>
          <p14:tracePt t="17371" x="2279650" y="4749800"/>
          <p14:tracePt t="17405" x="2286000" y="4749800"/>
          <p14:tracePt t="17418" x="2292350" y="4749800"/>
          <p14:tracePt t="17432" x="2298700" y="4749800"/>
          <p14:tracePt t="17440" x="2305050" y="4749800"/>
          <p14:tracePt t="17451" x="2311400" y="4743450"/>
          <p14:tracePt t="17468" x="2343150" y="4737100"/>
          <p14:tracePt t="17486" x="2673350" y="4705350"/>
          <p14:tracePt t="17501" x="3308350" y="4667250"/>
          <p14:tracePt t="17518" x="3632200" y="4667250"/>
          <p14:tracePt t="17535" x="3968750" y="4667250"/>
          <p14:tracePt t="17551" x="4191000" y="4667250"/>
          <p14:tracePt t="17570" x="4413250" y="4667250"/>
          <p14:tracePt t="17585" x="4514850" y="4667250"/>
          <p14:tracePt t="17601" x="4686300" y="4667250"/>
          <p14:tracePt t="17618" x="5035550" y="4673600"/>
          <p14:tracePt t="17635" x="5346700" y="4686300"/>
          <p14:tracePt t="17652" x="5549900" y="4705350"/>
          <p14:tracePt t="17668" x="5854700" y="4724400"/>
          <p14:tracePt t="17685" x="6013450" y="4724400"/>
          <p14:tracePt t="17701" x="6311900" y="4724400"/>
          <p14:tracePt t="17718" x="6610350" y="4756150"/>
          <p14:tracePt t="17735" x="6838950" y="4787900"/>
          <p14:tracePt t="17751" x="7169150" y="4838700"/>
          <p14:tracePt t="17758" x="7239000" y="4845050"/>
          <p14:tracePt t="17769" x="7410450" y="4870450"/>
          <p14:tracePt t="17785" x="7550150" y="4883150"/>
          <p14:tracePt t="17802" x="7632700" y="4883150"/>
          <p14:tracePt t="17818" x="7772400" y="4883150"/>
          <p14:tracePt t="17835" x="7861300" y="4895850"/>
          <p14:tracePt t="17852" x="7969250" y="4902200"/>
          <p14:tracePt t="17870" x="8013700" y="4908550"/>
          <p14:tracePt t="17885" x="8039100" y="4908550"/>
          <p14:tracePt t="17901" x="8077200" y="4908550"/>
          <p14:tracePt t="17918" x="8089900" y="4908550"/>
          <p14:tracePt t="17935" x="8102600" y="4908550"/>
          <p14:tracePt t="17968" x="8108950" y="4908550"/>
          <p14:tracePt t="17985" x="8115300" y="4908550"/>
          <p14:tracePt t="18012" x="8115300" y="4902200"/>
          <p14:tracePt t="20266" x="8045450" y="4921250"/>
          <p14:tracePt t="20272" x="7829550" y="4978400"/>
          <p14:tracePt t="20285" x="7321550" y="5156200"/>
          <p14:tracePt t="20301" x="7181850" y="5207000"/>
          <p14:tracePt t="20318" x="7105650" y="5245100"/>
          <p14:tracePt t="20334" x="6921500" y="5283200"/>
          <p14:tracePt t="20351" x="6762750" y="5289550"/>
          <p14:tracePt t="20368" x="6578600" y="5314950"/>
          <p14:tracePt t="20384" x="6457950" y="5340350"/>
          <p14:tracePt t="20401" x="6350000" y="5353050"/>
          <p14:tracePt t="20417" x="6254750" y="5384800"/>
          <p14:tracePt t="20434" x="6203950" y="5403850"/>
          <p14:tracePt t="20451" x="6121400" y="5441950"/>
          <p14:tracePt t="20467" x="6070600" y="5473700"/>
          <p14:tracePt t="20484" x="6013450" y="5518150"/>
          <p14:tracePt t="20501" x="5943600" y="5594350"/>
          <p14:tracePt t="20518" x="5886450" y="5689600"/>
          <p14:tracePt t="20534" x="5803900" y="5937250"/>
          <p14:tracePt t="20551" x="5784850" y="6057900"/>
          <p14:tracePt t="20569" x="5772150" y="6153150"/>
          <p14:tracePt t="20584" x="5772150" y="6172200"/>
          <p14:tracePt t="20601" x="5772150" y="6178550"/>
          <p14:tracePt t="20617" x="5772150" y="6184900"/>
          <p14:tracePt t="20640" x="5772150" y="6191250"/>
          <p14:tracePt t="20654" x="5772150" y="6197600"/>
          <p14:tracePt t="20667" x="5772150" y="6203950"/>
          <p14:tracePt t="20684" x="5772150" y="6216650"/>
          <p14:tracePt t="20701" x="5784850" y="6235700"/>
          <p14:tracePt t="20717" x="5797550" y="6248400"/>
          <p14:tracePt t="20734" x="5797550" y="6254750"/>
          <p14:tracePt t="20751" x="5816600" y="6267450"/>
          <p14:tracePt t="20768" x="5816600" y="6273800"/>
          <p14:tracePt t="20784" x="5829300" y="6286500"/>
          <p14:tracePt t="20819" x="5835650" y="6292850"/>
          <p14:tracePt t="20834" x="5842000" y="6292850"/>
          <p14:tracePt t="20851" x="5848350" y="6292850"/>
          <p14:tracePt t="20902" x="5842000" y="6292850"/>
          <p14:tracePt t="20908" x="5835650" y="6292850"/>
          <p14:tracePt t="20917" x="5822950" y="6286500"/>
          <p14:tracePt t="20935" x="5480050" y="6203950"/>
          <p14:tracePt t="20951" x="5314950" y="6146800"/>
          <p14:tracePt t="20967" x="5111750" y="5981700"/>
          <p14:tracePt t="20984" x="4946650" y="5886450"/>
          <p14:tracePt t="21001" x="4864100" y="5842000"/>
          <p14:tracePt t="21018" x="4851400" y="5835650"/>
          <p14:tracePt t="21034" x="4838700" y="5822950"/>
          <p14:tracePt t="21051" x="4832350" y="5822950"/>
          <p14:tracePt t="21067" x="4826000" y="5822950"/>
          <p14:tracePt t="21101" x="4806950" y="5822950"/>
          <p14:tracePt t="21117" x="4794250" y="5822950"/>
          <p14:tracePt t="21135" x="4768850" y="5816600"/>
          <p14:tracePt t="21151" x="4756150" y="5810250"/>
          <p14:tracePt t="21167" x="4743450" y="5810250"/>
          <p14:tracePt t="21184" x="4730750" y="5810250"/>
          <p14:tracePt t="21201" x="4718050" y="5803900"/>
          <p14:tracePt t="21218" x="4711700" y="5803900"/>
          <p14:tracePt t="21234" x="4705350" y="5803900"/>
          <p14:tracePt t="21267" x="4699000" y="5803900"/>
          <p14:tracePt t="21284" x="4692650" y="5803900"/>
          <p14:tracePt t="21303" x="4686300" y="5803900"/>
          <p14:tracePt t="21420" x="4692650" y="5803900"/>
          <p14:tracePt t="21447" x="4699000" y="5803900"/>
          <p14:tracePt t="21462" x="4705350" y="5803900"/>
          <p14:tracePt t="21475" x="4711700" y="5803900"/>
          <p14:tracePt t="21484" x="4730750" y="5803900"/>
          <p14:tracePt t="21501" x="4921250" y="5816600"/>
          <p14:tracePt t="21517" x="5181600" y="5822950"/>
          <p14:tracePt t="21534" x="5302250" y="5822950"/>
          <p14:tracePt t="21551" x="5429250" y="5835650"/>
          <p14:tracePt t="21567" x="5581650" y="5861050"/>
          <p14:tracePt t="21584" x="5772150" y="5905500"/>
          <p14:tracePt t="21600" x="6191250" y="6007100"/>
          <p14:tracePt t="21617" x="6362700" y="6076950"/>
          <p14:tracePt t="21634" x="6527800" y="6172200"/>
          <p14:tracePt t="21651" x="6673850" y="6229350"/>
          <p14:tracePt t="21667" x="6794500" y="6273800"/>
          <p14:tracePt t="21684" x="6927850" y="6311900"/>
          <p14:tracePt t="21702" x="7124700" y="6337300"/>
          <p14:tracePt t="21717" x="7226300" y="6350000"/>
          <p14:tracePt t="21734" x="7302500" y="6350000"/>
          <p14:tracePt t="21750" x="7391400" y="6350000"/>
          <p14:tracePt t="21767" x="7461250" y="6350000"/>
          <p14:tracePt t="21784" x="7613650" y="6350000"/>
          <p14:tracePt t="21801" x="7727950" y="6324600"/>
          <p14:tracePt t="21817" x="7829550" y="6292850"/>
          <p14:tracePt t="21823" x="7880350" y="6280150"/>
          <p14:tracePt t="21834" x="7962900" y="6254750"/>
          <p14:tracePt t="21851" x="8013700" y="6229350"/>
          <p14:tracePt t="21867" x="8064500" y="6210300"/>
          <p14:tracePt t="21884" x="8147050" y="6172200"/>
          <p14:tracePt t="21901" x="8210550" y="6134100"/>
          <p14:tracePt t="21917" x="8280400" y="6070600"/>
          <p14:tracePt t="21934" x="8312150" y="6026150"/>
          <p14:tracePt t="21951" x="8331200" y="5969000"/>
          <p14:tracePt t="21967" x="8312150" y="5822950"/>
          <p14:tracePt t="21985" x="8191500" y="5524500"/>
          <p14:tracePt t="22001" x="8108950" y="5403850"/>
          <p14:tracePt t="22017" x="8064500" y="5334000"/>
          <p14:tracePt t="22034" x="8013700" y="5270500"/>
          <p14:tracePt t="22050" x="7905750" y="5162550"/>
          <p14:tracePt t="22068" x="7683500" y="5035550"/>
          <p14:tracePt t="22084" x="7480300" y="4991100"/>
          <p14:tracePt t="22101" x="7289800" y="4984750"/>
          <p14:tracePt t="22117" x="7112000" y="5022850"/>
          <p14:tracePt t="22134" x="7023100" y="5048250"/>
          <p14:tracePt t="22151" x="6883400" y="5105400"/>
          <p14:tracePt t="22167" x="6800850" y="5162550"/>
          <p14:tracePt t="22184" x="6743700" y="5200650"/>
          <p14:tracePt t="22200" x="6667500" y="5264150"/>
          <p14:tracePt t="22217" x="6610350" y="5321300"/>
          <p14:tracePt t="22234" x="6527800" y="5397500"/>
          <p14:tracePt t="22250" x="6489700" y="5448300"/>
          <p14:tracePt t="22269" x="6426200" y="5562600"/>
          <p14:tracePt t="22284" x="6394450" y="5657850"/>
          <p14:tracePt t="22301" x="6375400" y="5746750"/>
          <p14:tracePt t="22317" x="6343650" y="5911850"/>
          <p14:tracePt t="22334" x="6343650" y="5969000"/>
          <p14:tracePt t="22340" x="6343650" y="5988050"/>
          <p14:tracePt t="22352" x="6343650" y="6007100"/>
          <p14:tracePt t="22367" x="6343650" y="6032500"/>
          <p14:tracePt t="22384" x="6356350" y="6051550"/>
          <p14:tracePt t="22400" x="6407150" y="6108700"/>
          <p14:tracePt t="22417" x="6483350" y="6159500"/>
          <p14:tracePt t="22434" x="6629400" y="6273800"/>
          <p14:tracePt t="22450" x="6711950" y="6337300"/>
          <p14:tracePt t="22467" x="6794500" y="6388100"/>
          <p14:tracePt t="22483" x="6877050" y="6445250"/>
          <p14:tracePt t="22500" x="6915150" y="6457950"/>
          <p14:tracePt t="22517" x="6965950" y="6477000"/>
          <p14:tracePt t="22534" x="7004050" y="6489700"/>
          <p14:tracePt t="22551" x="7042150" y="6489700"/>
          <p14:tracePt t="22567" x="7099300" y="6489700"/>
          <p14:tracePt t="22584" x="7143750" y="6489700"/>
          <p14:tracePt t="22600" x="7219950" y="6470650"/>
          <p14:tracePt t="22617" x="7353300" y="6407150"/>
          <p14:tracePt t="22635" x="7448550" y="6362700"/>
          <p14:tracePt t="22650" x="7499350" y="6330950"/>
          <p14:tracePt t="22667" x="7575550" y="6305550"/>
          <p14:tracePt t="22684" x="7639050" y="6273800"/>
          <p14:tracePt t="22700" x="7696200" y="6235700"/>
          <p14:tracePt t="22718" x="7747000" y="6210300"/>
          <p14:tracePt t="22734" x="7766050" y="6191250"/>
          <p14:tracePt t="22750" x="7785100" y="6172200"/>
          <p14:tracePt t="22767" x="7810500" y="6115050"/>
          <p14:tracePt t="22784" x="7842250" y="6051550"/>
          <p14:tracePt t="22801" x="7854950" y="5924550"/>
          <p14:tracePt t="22817" x="7861300" y="5835650"/>
          <p14:tracePt t="22834" x="7861300" y="5708650"/>
          <p14:tracePt t="22838" x="7861300" y="5664200"/>
          <p14:tracePt t="22850" x="7861300" y="5594350"/>
          <p14:tracePt t="22867" x="7854950" y="5549900"/>
          <p14:tracePt t="22884" x="7842250" y="5473700"/>
          <p14:tracePt t="22900" x="7829550" y="5422900"/>
          <p14:tracePt t="22918" x="7810500" y="5372100"/>
          <p14:tracePt t="22934" x="7766050" y="5302250"/>
          <p14:tracePt t="22950" x="7727950" y="5257800"/>
          <p14:tracePt t="22967" x="7696200" y="5213350"/>
          <p14:tracePt t="22984" x="7639050" y="5168900"/>
          <p14:tracePt t="23001" x="7569200" y="5118100"/>
          <p14:tracePt t="23017" x="7531100" y="5092700"/>
          <p14:tracePt t="23034" x="7473950" y="5067300"/>
          <p14:tracePt t="23050" x="7397750" y="5041900"/>
          <p14:tracePt t="23067" x="7334250" y="5035550"/>
          <p14:tracePt t="23084" x="7270750" y="5022850"/>
          <p14:tracePt t="23100" x="7226300" y="5022850"/>
          <p14:tracePt t="23117" x="7169150" y="5022850"/>
          <p14:tracePt t="23133" x="7035800" y="5041900"/>
          <p14:tracePt t="23150" x="6965950" y="5054600"/>
          <p14:tracePt t="23167" x="6934200" y="5067300"/>
          <p14:tracePt t="23184" x="6896100" y="5092700"/>
          <p14:tracePt t="23200" x="6851650" y="5156200"/>
          <p14:tracePt t="23217" x="6743700" y="5441950"/>
          <p14:tracePt t="23234" x="6692900" y="5638800"/>
          <p14:tracePt t="23251" x="6648450" y="5835650"/>
          <p14:tracePt t="23267" x="6642100" y="5867400"/>
          <p14:tracePt t="23285" x="6642100" y="5886450"/>
          <p14:tracePt t="23300" x="6642100" y="5899150"/>
          <p14:tracePt t="23317" x="6642100" y="5911850"/>
          <p14:tracePt t="23333" x="6654800" y="5937250"/>
          <p14:tracePt t="23350" x="6692900" y="6007100"/>
          <p14:tracePt t="23356" x="6705600" y="6026150"/>
          <p14:tracePt t="23368" x="6731000" y="6070600"/>
          <p14:tracePt t="23384" x="6762750" y="6102350"/>
          <p14:tracePt t="23400" x="6781800" y="6134100"/>
          <p14:tracePt t="23417" x="6826250" y="6165850"/>
          <p14:tracePt t="23433" x="6858000" y="6197600"/>
          <p14:tracePt t="23450" x="6896100" y="6223000"/>
          <p14:tracePt t="23466" x="6978650" y="6273800"/>
          <p14:tracePt t="23483" x="7080250" y="6330950"/>
          <p14:tracePt t="23500" x="7321550" y="6445250"/>
          <p14:tracePt t="23517" x="7435850" y="6483350"/>
          <p14:tracePt t="23534" x="7505700" y="6489700"/>
          <p14:tracePt t="23550" x="7575550" y="6496050"/>
          <p14:tracePt t="23568" x="7639050" y="6496050"/>
          <p14:tracePt t="23583" x="7753350" y="6470650"/>
          <p14:tracePt t="23600" x="7848600" y="6438900"/>
          <p14:tracePt t="23617" x="8013700" y="6381750"/>
          <p14:tracePt t="23634" x="8108950" y="6337300"/>
          <p14:tracePt t="23651" x="8172450" y="6299200"/>
          <p14:tracePt t="23667" x="8223250" y="6248400"/>
          <p14:tracePt t="23684" x="8235950" y="6235700"/>
          <p14:tracePt t="23700" x="8242300" y="6229350"/>
          <p14:tracePt t="23717" x="8248650" y="6191250"/>
          <p14:tracePt t="23734" x="8216900" y="6127750"/>
          <p14:tracePt t="23750" x="8121650" y="6057900"/>
          <p14:tracePt t="23767" x="7912100" y="5949950"/>
          <p14:tracePt t="23783" x="7397750" y="5816600"/>
          <p14:tracePt t="23800" x="7251700" y="5778500"/>
          <p14:tracePt t="23817" x="7105650" y="5772150"/>
          <p14:tracePt t="23834" x="6985000" y="5759450"/>
          <p14:tracePt t="23851" x="6877050" y="5740400"/>
          <p14:tracePt t="23867" x="6750050" y="5702300"/>
          <p14:tracePt t="23884" x="6692900" y="5676900"/>
          <p14:tracePt t="23900" x="6648450" y="5638800"/>
          <p14:tracePt t="23917" x="6591300" y="5575300"/>
          <p14:tracePt t="23934" x="6559550" y="5518150"/>
          <p14:tracePt t="23950" x="6527800" y="5467350"/>
          <p14:tracePt t="23967" x="6521450" y="5441950"/>
          <p14:tracePt t="23984" x="6515100" y="5372100"/>
          <p14:tracePt t="24000" x="6515100" y="5334000"/>
          <p14:tracePt t="24018" x="6584950" y="5092700"/>
          <p14:tracePt t="24033" x="6826250" y="4552950"/>
          <p14:tracePt t="24050" x="7073900" y="3956050"/>
          <p14:tracePt t="24067" x="7277100" y="3479800"/>
          <p14:tracePt t="24084" x="7385050" y="3422650"/>
          <p14:tracePt t="24100" x="7454900" y="3416300"/>
          <p14:tracePt t="24117" x="7626350" y="3416300"/>
          <p14:tracePt t="24133" x="7632700" y="3416300"/>
          <p14:tracePt t="24573" x="7937500" y="3327400"/>
          <p14:tracePt t="24579" x="8305800" y="3219450"/>
          <p14:tracePt t="24587" x="8604250" y="3136900"/>
          <p14:tracePt t="24600" x="8902700" y="3079750"/>
          <p14:tracePt t="24616" x="9017000" y="3067050"/>
          <p14:tracePt t="24633" x="9131300" y="3048000"/>
          <p14:tracePt t="24650" x="9258300" y="3048000"/>
          <p14:tracePt t="24667" x="9321800" y="3060700"/>
          <p14:tracePt t="24683" x="9366250" y="3067050"/>
          <p14:tracePt t="24700" x="9398000" y="3079750"/>
          <p14:tracePt t="24716" x="9410700" y="3092450"/>
          <p14:tracePt t="24733" x="9429750" y="3098800"/>
          <p14:tracePt t="24751" x="9448800" y="3111500"/>
          <p14:tracePt t="24766" x="9467850" y="3124200"/>
          <p14:tracePt t="24783" x="9499600" y="3136900"/>
          <p14:tracePt t="24800" x="9531350" y="3162300"/>
          <p14:tracePt t="24817" x="9588500" y="3187700"/>
          <p14:tracePt t="24834" x="9639300" y="3225800"/>
          <p14:tracePt t="24850" x="9671050" y="3251200"/>
          <p14:tracePt t="24866" x="9690100" y="3282950"/>
          <p14:tracePt t="24883" x="9759950" y="3371850"/>
          <p14:tracePt t="24900" x="9836150" y="3492500"/>
          <p14:tracePt t="24916" x="9899650" y="3625850"/>
          <p14:tracePt t="24933" x="9937750" y="3771900"/>
          <p14:tracePt t="24950" x="9944100" y="3816350"/>
          <p14:tracePt t="24966" x="9944100" y="3848100"/>
          <p14:tracePt t="24983" x="9937750" y="3860800"/>
          <p14:tracePt t="24999" x="9918700" y="3898900"/>
          <p14:tracePt t="25016" x="9855200" y="3987800"/>
          <p14:tracePt t="25033" x="9766300" y="4064000"/>
          <p14:tracePt t="25049" x="9556750" y="4273550"/>
          <p14:tracePt t="25066" x="9334500" y="4483100"/>
          <p14:tracePt t="25083" x="9175750" y="4629150"/>
          <p14:tracePt t="25099" x="9086850" y="4679950"/>
          <p14:tracePt t="25117" x="8832850" y="4756150"/>
          <p14:tracePt t="25133" x="8680450" y="4781550"/>
          <p14:tracePt t="25150" x="8540750" y="4800600"/>
          <p14:tracePt t="25166" x="8248650" y="4800600"/>
          <p14:tracePt t="25183" x="8058150" y="4787900"/>
          <p14:tracePt t="25201" x="7747000" y="4749800"/>
          <p14:tracePt t="25216" x="7645400" y="4711700"/>
          <p14:tracePt t="25234" x="7556500" y="4667250"/>
          <p14:tracePt t="25250" x="7340600" y="4533900"/>
          <p14:tracePt t="25266" x="7264400" y="4483100"/>
          <p14:tracePt t="25283" x="7213600" y="4445000"/>
          <p14:tracePt t="25300" x="7200900" y="4438650"/>
          <p14:tracePt t="25318" x="7175500" y="4394200"/>
          <p14:tracePt t="25333" x="7156450" y="4368800"/>
          <p14:tracePt t="25350" x="7150100" y="4349750"/>
          <p14:tracePt t="25366" x="7124700" y="4286250"/>
          <p14:tracePt t="25383" x="7092950" y="4184650"/>
          <p14:tracePt t="25401" x="7073900" y="4121150"/>
          <p14:tracePt t="25416" x="7073900" y="3981450"/>
          <p14:tracePt t="25433" x="7112000" y="3657600"/>
          <p14:tracePt t="25450" x="7289800" y="2990850"/>
          <p14:tracePt t="25466" x="7429500" y="2768600"/>
          <p14:tracePt t="25484" x="7639050" y="2559050"/>
          <p14:tracePt t="25500" x="7835900" y="2432050"/>
          <p14:tracePt t="25516" x="7988300" y="2368550"/>
          <p14:tracePt t="25533" x="8267700" y="2317750"/>
          <p14:tracePt t="25550" x="8394700" y="2317750"/>
          <p14:tracePt t="25567" x="8578850" y="2343150"/>
          <p14:tracePt t="25583" x="8724900" y="2387600"/>
          <p14:tracePt t="25600" x="8858250" y="2425700"/>
          <p14:tracePt t="25616" x="9017000" y="2501900"/>
          <p14:tracePt t="25633" x="9182100" y="2590800"/>
          <p14:tracePt t="25650" x="9309100" y="2679700"/>
          <p14:tracePt t="25666" x="9404350" y="2774950"/>
          <p14:tracePt t="25684" x="9467850" y="2844800"/>
          <p14:tracePt t="25700" x="9499600" y="2863850"/>
          <p14:tracePt t="25716" x="9537700" y="2921000"/>
          <p14:tracePt t="25733" x="9594850" y="3035300"/>
          <p14:tracePt t="25750" x="9677400" y="3308350"/>
          <p14:tracePt t="25768" x="9696450" y="3454400"/>
          <p14:tracePt t="25783" x="9690100" y="3530600"/>
          <p14:tracePt t="25800" x="9683750" y="3562350"/>
          <p14:tracePt t="25816" x="9671050" y="3594100"/>
          <p14:tracePt t="25833" x="9639300" y="3657600"/>
          <p14:tracePt t="25850" x="9455150" y="3898900"/>
          <p14:tracePt t="25866" x="9334500" y="4083050"/>
          <p14:tracePt t="25884" x="9258300" y="4210050"/>
          <p14:tracePt t="25900" x="9245600" y="4229100"/>
          <p14:tracePt t="25916" x="9226550" y="4241800"/>
          <p14:tracePt t="25921" x="9220200" y="4241800"/>
          <p14:tracePt t="25936" x="9213850" y="4241800"/>
          <p14:tracePt t="25949" x="9207500" y="4248150"/>
          <p14:tracePt t="25967" x="9201150" y="4248150"/>
          <p14:tracePt t="25983" x="9175750" y="4254500"/>
          <p14:tracePt t="26000" x="9131300" y="4267200"/>
          <p14:tracePt t="26016" x="9105900" y="4273550"/>
          <p14:tracePt t="26033" x="9061450" y="4279900"/>
          <p14:tracePt t="26050" x="9023350" y="4279900"/>
          <p14:tracePt t="26066" x="9010650" y="4279900"/>
          <p14:tracePt t="26083" x="8991600" y="4279900"/>
          <p14:tracePt t="26099" x="8972550" y="4279900"/>
          <p14:tracePt t="26116" x="8959850" y="4273550"/>
          <p14:tracePt t="26133" x="8953500" y="4273550"/>
          <p14:tracePt t="26150" x="8940800" y="4267200"/>
          <p14:tracePt t="26166" x="8934450" y="4267200"/>
          <p14:tracePt t="26183" x="8921750" y="4260850"/>
          <p14:tracePt t="26200" x="8890000" y="4260850"/>
          <p14:tracePt t="26216" x="8826500" y="4248150"/>
          <p14:tracePt t="26233" x="8426450" y="4210050"/>
          <p14:tracePt t="26250" x="7804150" y="4210050"/>
          <p14:tracePt t="26266" x="6877050" y="4305300"/>
          <p14:tracePt t="26283" x="6121400" y="4425950"/>
          <p14:tracePt t="26299" x="5384800" y="4527550"/>
          <p14:tracePt t="26316" x="4438650" y="4699000"/>
          <p14:tracePt t="26333" x="3898900" y="4870450"/>
          <p14:tracePt t="26349" x="3079750" y="5105400"/>
          <p14:tracePt t="26366" x="2609850" y="5232400"/>
          <p14:tracePt t="26383" x="2044700" y="5340350"/>
          <p14:tracePt t="26400" x="1841500" y="5353050"/>
          <p14:tracePt t="26417" x="1536700" y="5353050"/>
          <p14:tracePt t="26433" x="1377950" y="5340350"/>
          <p14:tracePt t="26450" x="1225550" y="5308600"/>
          <p14:tracePt t="26466" x="1092200" y="5289550"/>
          <p14:tracePt t="26483" x="1079500" y="5283200"/>
          <p14:tracePt t="26500" x="1073150" y="5276850"/>
          <p14:tracePt t="26516" x="1066800" y="5270500"/>
          <p14:tracePt t="26550" x="1060450" y="5257800"/>
          <p14:tracePt t="26566" x="1054100" y="5251450"/>
          <p14:tracePt t="26583" x="1022350" y="5194300"/>
          <p14:tracePt t="26599" x="939800" y="5029200"/>
          <p14:tracePt t="26617" x="857250" y="4787900"/>
          <p14:tracePt t="26633" x="850900" y="4699000"/>
          <p14:tracePt t="26649" x="850900" y="4667250"/>
          <p14:tracePt t="26666" x="863600" y="4610100"/>
          <p14:tracePt t="26683" x="901700" y="4540250"/>
          <p14:tracePt t="26700" x="1155700" y="4114800"/>
          <p14:tracePt t="26716" x="1365250" y="3829050"/>
          <p14:tracePt t="26733" x="1428750" y="3752850"/>
          <p14:tracePt t="26750" x="1441450" y="3727450"/>
          <p14:tracePt t="26766" x="1454150" y="3714750"/>
          <p14:tracePt t="26784" x="1473200" y="3670300"/>
          <p14:tracePt t="26799" x="1530350" y="3600450"/>
          <p14:tracePt t="26816" x="1619250" y="3511550"/>
          <p14:tracePt t="26833" x="1828800" y="3365500"/>
          <p14:tracePt t="26849" x="1993900" y="3289300"/>
          <p14:tracePt t="26868" x="2292350" y="3206750"/>
          <p14:tracePt t="26883" x="2444750" y="3187700"/>
          <p14:tracePt t="26899" x="2520950" y="3175000"/>
          <p14:tracePt t="26916" x="2578100" y="3175000"/>
          <p14:tracePt t="26933" x="2622550" y="3175000"/>
          <p14:tracePt t="26938" x="2647950" y="3175000"/>
          <p14:tracePt t="26949" x="2673350" y="3175000"/>
          <p14:tracePt t="26966" x="2743200" y="3181350"/>
          <p14:tracePt t="26984" x="2819400" y="3206750"/>
          <p14:tracePt t="26999" x="2857500" y="3225800"/>
          <p14:tracePt t="27016" x="2921000" y="3263900"/>
          <p14:tracePt t="27032" x="3028950" y="3359150"/>
          <p14:tracePt t="27049" x="3187700" y="3581400"/>
          <p14:tracePt t="27067" x="3257550" y="3771900"/>
          <p14:tracePt t="27083" x="3295650" y="3924300"/>
          <p14:tracePt t="27099" x="3295650" y="4095750"/>
          <p14:tracePt t="27116" x="3295650" y="4216400"/>
          <p14:tracePt t="27133" x="3295650" y="4241800"/>
          <p14:tracePt t="27150" x="3282950" y="4279900"/>
          <p14:tracePt t="27166" x="3257550" y="4311650"/>
          <p14:tracePt t="27183" x="3219450" y="4356100"/>
          <p14:tracePt t="27199" x="3111500" y="4470400"/>
          <p14:tracePt t="27216" x="3048000" y="4521200"/>
          <p14:tracePt t="27233" x="2952750" y="4603750"/>
          <p14:tracePt t="27249" x="2876550" y="4654550"/>
          <p14:tracePt t="27266" x="2762250" y="4730750"/>
          <p14:tracePt t="27282" x="2622550" y="4813300"/>
          <p14:tracePt t="27299" x="2546350" y="4870450"/>
          <p14:tracePt t="27316" x="2438400" y="4921250"/>
          <p14:tracePt t="27332" x="2336800" y="4940300"/>
          <p14:tracePt t="27349" x="2260600" y="4953000"/>
          <p14:tracePt t="27366" x="2222500" y="4953000"/>
          <p14:tracePt t="27383" x="2216150" y="4953000"/>
          <p14:tracePt t="27399" x="2203450" y="4953000"/>
          <p14:tracePt t="27416" x="2159000" y="4927600"/>
          <p14:tracePt t="27433" x="2127250" y="4902200"/>
          <p14:tracePt t="27449" x="2114550" y="4883150"/>
          <p14:tracePt t="27465" x="2108200" y="4876800"/>
          <p14:tracePt t="27482" x="2095500" y="4851400"/>
          <p14:tracePt t="27499" x="2076450" y="4781550"/>
          <p14:tracePt t="27516" x="2032000" y="4349750"/>
          <p14:tracePt t="27532" x="2038350" y="4146550"/>
          <p14:tracePt t="27549" x="2044700" y="4108450"/>
          <p14:tracePt t="27565" x="2057400" y="4057650"/>
          <p14:tracePt t="27582" x="2108200" y="3962400"/>
          <p14:tracePt t="27599" x="2298700" y="3702050"/>
          <p14:tracePt t="27615" x="2432050" y="3575050"/>
          <p14:tracePt t="27632" x="2533650" y="3467100"/>
          <p14:tracePt t="27649" x="2641600" y="3359150"/>
          <p14:tracePt t="27666" x="2698750" y="3321050"/>
          <p14:tracePt t="27683" x="2762250" y="3270250"/>
          <p14:tracePt t="27699" x="2946400" y="3168650"/>
          <p14:tracePt t="27716" x="3041650" y="3130550"/>
          <p14:tracePt t="27732" x="3124200" y="3111500"/>
          <p14:tracePt t="27749" x="3181350" y="3105150"/>
          <p14:tracePt t="27766" x="3263900" y="3098800"/>
          <p14:tracePt t="27783" x="3308350" y="3098800"/>
          <p14:tracePt t="27800" x="3378200" y="3098800"/>
          <p14:tracePt t="27816" x="3460750" y="3111500"/>
          <p14:tracePt t="27833" x="3549650" y="3136900"/>
          <p14:tracePt t="27849" x="3676650" y="3181350"/>
          <p14:tracePt t="27866" x="3727450" y="3200400"/>
          <p14:tracePt t="27883" x="3771900" y="3225800"/>
          <p14:tracePt t="27899" x="3784600" y="3232150"/>
          <p14:tracePt t="27916" x="3790950" y="3238500"/>
          <p14:tracePt t="27933" x="3835400" y="3282950"/>
          <p14:tracePt t="27949" x="3879850" y="3340100"/>
          <p14:tracePt t="27966" x="3943350" y="3416300"/>
          <p14:tracePt t="27982" x="3994150" y="3467100"/>
          <p14:tracePt t="27999" x="4000500" y="3473450"/>
          <p14:tracePt t="28016" x="4013200" y="3486150"/>
          <p14:tracePt t="28032" x="4019550" y="3492500"/>
          <p14:tracePt t="28049" x="4019550" y="3505200"/>
          <p14:tracePt t="28066" x="4038600" y="3524250"/>
          <p14:tracePt t="28083" x="4051300" y="3562350"/>
          <p14:tracePt t="28099" x="4070350" y="3606800"/>
          <p14:tracePt t="28116" x="4076700" y="3625850"/>
          <p14:tracePt t="28132" x="4083050" y="3638550"/>
          <p14:tracePt t="28149" x="4083050" y="3651250"/>
          <p14:tracePt t="28167" x="4089400" y="3663950"/>
          <p14:tracePt t="28182" x="4095750" y="3670300"/>
          <p14:tracePt t="28215" x="4095750" y="3676650"/>
          <p14:tracePt t="28232" x="4095750" y="3683000"/>
          <p14:tracePt t="28252" x="4095750" y="3689350"/>
          <p14:tracePt t="28265" x="4102100" y="3689350"/>
          <p14:tracePt t="28282" x="4102100" y="3708400"/>
          <p14:tracePt t="28299" x="4108450" y="3854450"/>
          <p14:tracePt t="28316" x="4083050" y="4146550"/>
          <p14:tracePt t="28333" x="4038600" y="4318000"/>
          <p14:tracePt t="28349" x="4025900" y="4330700"/>
          <p14:tracePt t="28366" x="4013200" y="4349750"/>
          <p14:tracePt t="28382" x="3879850" y="4457700"/>
          <p14:tracePt t="28399" x="3790950" y="4533900"/>
          <p14:tracePt t="28416" x="3543300" y="4781550"/>
          <p14:tracePt t="28432" x="3454400" y="4883150"/>
          <p14:tracePt t="28439" x="3435350" y="4902200"/>
          <p14:tracePt t="28449" x="3403600" y="4927600"/>
          <p14:tracePt t="28466" x="3365500" y="4978400"/>
          <p14:tracePt t="28482" x="3359150" y="4991100"/>
          <p14:tracePt t="28499" x="3352800" y="4997450"/>
          <p14:tracePt t="28515" x="3346450" y="5003800"/>
          <p14:tracePt t="28532" x="3352800" y="5060950"/>
          <p14:tracePt t="28549" x="3429000" y="5727700"/>
          <p14:tracePt t="28565" x="3505200" y="6070600"/>
          <p14:tracePt t="28582" x="3556000" y="6178550"/>
          <p14:tracePt t="28599" x="3568700" y="6216650"/>
          <p14:tracePt t="28617" x="3575050" y="6216650"/>
          <p14:tracePt t="28632" x="3594100" y="6242050"/>
          <p14:tracePt t="28649" x="3651250" y="6311900"/>
          <p14:tracePt t="28665" x="4140200" y="6743700"/>
          <p14:tracePt t="28682" x="4546600" y="6851650"/>
          <p14:tracePt t="28699" x="4927600" y="6851650"/>
          <p14:tracePt t="28716" x="5105400" y="6851650"/>
          <p14:tracePt t="28732" x="5194300" y="6851650"/>
          <p14:tracePt t="28749" x="5372100" y="6851650"/>
          <p14:tracePt t="28766" x="5594350" y="6845300"/>
          <p14:tracePt t="28783" x="6121400" y="6692900"/>
          <p14:tracePt t="28799" x="6292850" y="6610350"/>
          <p14:tracePt t="28816" x="6407150" y="6502400"/>
          <p14:tracePt t="28832" x="6559550" y="6267450"/>
          <p14:tracePt t="28849" x="6648450" y="6057900"/>
          <p14:tracePt t="28865" x="6718300" y="5778500"/>
          <p14:tracePt t="28882" x="6743700" y="5549900"/>
          <p14:tracePt t="28900" x="6724650" y="5359400"/>
          <p14:tracePt t="28915" x="6642100" y="5213350"/>
          <p14:tracePt t="28932" x="6457950" y="5016500"/>
          <p14:tracePt t="28949" x="6172200" y="4775200"/>
          <p14:tracePt t="28965" x="5930900" y="4679950"/>
          <p14:tracePt t="28984" x="5619750" y="4565650"/>
          <p14:tracePt t="28999" x="5276850" y="4483100"/>
          <p14:tracePt t="29015" x="5067300" y="4432300"/>
          <p14:tracePt t="29032" x="4591050" y="4330700"/>
          <p14:tracePt t="29049" x="4381500" y="4260850"/>
          <p14:tracePt t="29066" x="4241800" y="4241800"/>
          <p14:tracePt t="29082" x="4178300" y="4241800"/>
          <p14:tracePt t="29099" x="4121150" y="4241800"/>
          <p14:tracePt t="29115" x="4051300" y="4248150"/>
          <p14:tracePt t="29132" x="3962400" y="4260850"/>
          <p14:tracePt t="29149" x="3848100" y="4292600"/>
          <p14:tracePt t="29165" x="3759200" y="4330700"/>
          <p14:tracePt t="29182" x="3714750" y="4362450"/>
          <p14:tracePt t="29199" x="3638550" y="4425950"/>
          <p14:tracePt t="29216" x="3575050" y="4489450"/>
          <p14:tracePt t="29232" x="3524250" y="4527550"/>
          <p14:tracePt t="29249" x="3492500" y="4546600"/>
          <p14:tracePt t="29266" x="3479800" y="4552950"/>
          <p14:tracePt t="29282" x="3473450" y="4559300"/>
          <p14:tracePt t="29299" x="3460750" y="4591050"/>
          <p14:tracePt t="29315" x="3441700" y="4622800"/>
          <p14:tracePt t="29332" x="3441700" y="4660900"/>
          <p14:tracePt t="29349" x="3479800" y="4813300"/>
          <p14:tracePt t="29365" x="3524250" y="4908550"/>
          <p14:tracePt t="29382" x="3556000" y="4972050"/>
          <p14:tracePt t="29399" x="3575050" y="5010150"/>
          <p14:tracePt t="29415" x="3587750" y="5022850"/>
          <p14:tracePt t="29433" x="3594100" y="5029200"/>
          <p14:tracePt t="29448" x="3619500" y="5054600"/>
          <p14:tracePt t="29465" x="3702050" y="5124450"/>
          <p14:tracePt t="29470" x="3797300" y="5200650"/>
          <p14:tracePt t="29482" x="3956050" y="5308600"/>
          <p14:tracePt t="29498" x="4006850" y="5340350"/>
          <p14:tracePt t="29515" x="4025900" y="5346700"/>
          <p14:tracePt t="29532" x="4038600" y="5346700"/>
          <p14:tracePt t="29548" x="4064000" y="5359400"/>
          <p14:tracePt t="29565" x="4267200" y="5391150"/>
          <p14:tracePt t="29582" x="4470400" y="5429250"/>
          <p14:tracePt t="29598" x="4591050" y="5441950"/>
          <p14:tracePt t="29615" x="4667250" y="5448300"/>
          <p14:tracePt t="29633" x="4756150" y="5435600"/>
          <p14:tracePt t="29649" x="4889500" y="5346700"/>
          <p14:tracePt t="29665" x="5060950" y="5168900"/>
          <p14:tracePt t="29682" x="5143500" y="5054600"/>
          <p14:tracePt t="29698" x="5207000" y="4908550"/>
          <p14:tracePt t="29716" x="5232400" y="4743450"/>
          <p14:tracePt t="29732" x="5219700" y="4641850"/>
          <p14:tracePt t="29749" x="5200650" y="4572000"/>
          <p14:tracePt t="29765" x="5162550" y="4508500"/>
          <p14:tracePt t="29782" x="5118100" y="4476750"/>
          <p14:tracePt t="29799" x="4953000" y="4413250"/>
          <p14:tracePt t="29815" x="4756150" y="4368800"/>
          <p14:tracePt t="29832" x="4616450" y="4356100"/>
          <p14:tracePt t="29849" x="4305300" y="4356100"/>
          <p14:tracePt t="29865" x="4076700" y="4356100"/>
          <p14:tracePt t="29882" x="3771900" y="4343400"/>
          <p14:tracePt t="29899" x="3676650" y="4343400"/>
          <p14:tracePt t="29915" x="3644900" y="4343400"/>
          <p14:tracePt t="29932" x="3632200" y="4343400"/>
          <p14:tracePt t="29949" x="3625850" y="4343400"/>
          <p14:tracePt t="29965" x="3613150" y="4337050"/>
          <p14:tracePt t="29969" x="3606800" y="4330700"/>
          <p14:tracePt t="29982" x="3556000" y="4305300"/>
          <p14:tracePt t="30000" x="3505200" y="4267200"/>
          <p14:tracePt t="30015" x="3492500" y="4260850"/>
          <p14:tracePt t="30032" x="3486150" y="4254500"/>
          <p14:tracePt t="30050" x="3473450" y="4222750"/>
          <p14:tracePt t="30065" x="3467100" y="4178300"/>
          <p14:tracePt t="30083" x="3543300" y="3619500"/>
          <p14:tracePt t="30099" x="3670300" y="3295650"/>
          <p14:tracePt t="30115" x="3740150" y="3194050"/>
          <p14:tracePt t="30132" x="3841750" y="3073400"/>
          <p14:tracePt t="30148" x="4070350" y="2901950"/>
          <p14:tracePt t="30166" x="4305300" y="2781300"/>
          <p14:tracePt t="30182" x="4489450" y="2692400"/>
          <p14:tracePt t="30198" x="4622800" y="2647950"/>
          <p14:tracePt t="30215" x="4654550" y="2628900"/>
          <p14:tracePt t="30232" x="4660900" y="2628900"/>
          <p14:tracePt t="30249" x="4667250" y="2628900"/>
          <p14:tracePt t="30265" x="4673600" y="2628900"/>
          <p14:tracePt t="30282" x="4692650" y="2628900"/>
          <p14:tracePt t="30298" x="4756150" y="2628900"/>
          <p14:tracePt t="30315" x="4832350" y="2635250"/>
          <p14:tracePt t="30332" x="4953000" y="2679700"/>
          <p14:tracePt t="30349" x="5016500" y="2717800"/>
          <p14:tracePt t="30366" x="5080000" y="2774950"/>
          <p14:tracePt t="30382" x="5238750" y="3003550"/>
          <p14:tracePt t="30399" x="5340350" y="3162300"/>
          <p14:tracePt t="30415" x="5372100" y="3225800"/>
          <p14:tracePt t="30432" x="5391150" y="3289300"/>
          <p14:tracePt t="30449" x="5403850" y="3327400"/>
          <p14:tracePt t="30465" x="5410200" y="3365500"/>
          <p14:tracePt t="30481" x="5410200" y="3486150"/>
          <p14:tracePt t="30486" x="5397500" y="3587750"/>
          <p14:tracePt t="30498" x="5384800" y="3917950"/>
          <p14:tracePt t="30515" x="5353050" y="4203700"/>
          <p14:tracePt t="30532" x="5340350" y="4292600"/>
          <p14:tracePt t="30548" x="5340350" y="4305300"/>
          <p14:tracePt t="30565" x="5340350" y="4311650"/>
          <p14:tracePt t="30582" x="5321300" y="4349750"/>
          <p14:tracePt t="30598" x="5289550" y="4432300"/>
          <p14:tracePt t="30616" x="5251450" y="4552950"/>
          <p14:tracePt t="30632" x="5238750" y="4584700"/>
          <p14:tracePt t="30648" x="5232400" y="4597400"/>
          <p14:tracePt t="30665" x="5207000" y="4622800"/>
          <p14:tracePt t="30682" x="5187950" y="4654550"/>
          <p14:tracePt t="30699" x="5137150" y="4692650"/>
          <p14:tracePt t="30715" x="4876800" y="4870450"/>
          <p14:tracePt t="30732" x="4730750" y="4959350"/>
          <p14:tracePt t="30748" x="4540250" y="5041900"/>
          <p14:tracePt t="30765" x="4375150" y="5073650"/>
          <p14:tracePt t="30782" x="4203700" y="5080000"/>
          <p14:tracePt t="30798" x="4140200" y="5080000"/>
          <p14:tracePt t="30816" x="4089400" y="5067300"/>
          <p14:tracePt t="30832" x="4057650" y="5060950"/>
          <p14:tracePt t="30848" x="4032250" y="5035550"/>
          <p14:tracePt t="30865" x="3994150" y="5003800"/>
          <p14:tracePt t="30882" x="3930650" y="4940300"/>
          <p14:tracePt t="30899" x="3867150" y="4845050"/>
          <p14:tracePt t="30915" x="3810000" y="4749800"/>
          <p14:tracePt t="30932" x="3790950" y="4718050"/>
          <p14:tracePt t="30948" x="3778250" y="4692650"/>
          <p14:tracePt t="30965" x="3759200" y="4610100"/>
          <p14:tracePt t="30982" x="3752850" y="4470400"/>
          <p14:tracePt t="30998" x="3759200" y="4248150"/>
          <p14:tracePt t="31004" x="3778250" y="4095750"/>
          <p14:tracePt t="31015" x="3810000" y="3968750"/>
          <p14:tracePt t="31031" x="3892550" y="3727450"/>
          <p14:tracePt t="31048" x="4025900" y="3486150"/>
          <p14:tracePt t="31066" x="4267200" y="3181350"/>
          <p14:tracePt t="31082" x="4330700" y="3117850"/>
          <p14:tracePt t="31099" x="4375150" y="3073400"/>
          <p14:tracePt t="31115" x="4438650" y="3009900"/>
          <p14:tracePt t="31132" x="4502150" y="2978150"/>
          <p14:tracePt t="31148" x="4597400" y="2946400"/>
          <p14:tracePt t="31165" x="4718050" y="2914650"/>
          <p14:tracePt t="31182" x="4794250" y="2908300"/>
          <p14:tracePt t="31198" x="5022850" y="2914650"/>
          <p14:tracePt t="31215" x="5181600" y="2940050"/>
          <p14:tracePt t="31232" x="5314950" y="2971800"/>
          <p14:tracePt t="31248" x="5549900" y="3003550"/>
          <p14:tracePt t="31266" x="5759450" y="3054350"/>
          <p14:tracePt t="31282" x="5791200" y="3073400"/>
          <p14:tracePt t="31298" x="5816600" y="3086100"/>
          <p14:tracePt t="31315" x="5829300" y="3092450"/>
          <p14:tracePt t="31332" x="5842000" y="3105150"/>
          <p14:tracePt t="31349" x="5842000" y="3111500"/>
          <p14:tracePt t="31365" x="5848350" y="3111500"/>
          <p14:tracePt t="31382" x="5848350" y="3117850"/>
          <p14:tracePt t="31398" x="5848350" y="3124200"/>
          <p14:tracePt t="31415" x="5848350" y="3130550"/>
          <p14:tracePt t="31435" x="5848350" y="3136900"/>
          <p14:tracePt t="31448" x="5842000" y="3143250"/>
          <p14:tracePt t="31465" x="5822950" y="3168650"/>
          <p14:tracePt t="31481" x="5689600" y="3333750"/>
          <p14:tracePt t="31498" x="5492750" y="3568700"/>
          <p14:tracePt t="31505" x="5422900" y="3625850"/>
          <p14:tracePt t="31515" x="5346700" y="3714750"/>
          <p14:tracePt t="31531" x="5276850" y="3784600"/>
          <p14:tracePt t="31549" x="5207000" y="3848100"/>
          <p14:tracePt t="31565" x="5060950" y="4000500"/>
          <p14:tracePt t="31582" x="4972050" y="4076700"/>
          <p14:tracePt t="31598" x="4914900" y="4127500"/>
          <p14:tracePt t="31615" x="4857750" y="4178300"/>
          <p14:tracePt t="31632" x="4787900" y="4235450"/>
          <p14:tracePt t="31648" x="4711700" y="4298950"/>
          <p14:tracePt t="31665" x="4597400" y="4368800"/>
          <p14:tracePt t="31682" x="4438650" y="4457700"/>
          <p14:tracePt t="31698" x="4362450" y="4489450"/>
          <p14:tracePt t="31716" x="4305300" y="4514850"/>
          <p14:tracePt t="31732" x="4273550" y="4514850"/>
          <p14:tracePt t="31748" x="4254500" y="4514850"/>
          <p14:tracePt t="31765" x="4222750" y="4514850"/>
          <p14:tracePt t="31781" x="4191000" y="4514850"/>
          <p14:tracePt t="31799" x="4171950" y="4514850"/>
          <p14:tracePt t="31815" x="4159250" y="4508500"/>
          <p14:tracePt t="31832" x="4146550" y="4495800"/>
          <p14:tracePt t="31848" x="4121150" y="4451350"/>
          <p14:tracePt t="31865" x="4114800" y="4394200"/>
          <p14:tracePt t="31882" x="4114800" y="4178300"/>
          <p14:tracePt t="31898" x="4171950" y="3930650"/>
          <p14:tracePt t="31915" x="4235450" y="3797300"/>
          <p14:tracePt t="31932" x="4273550" y="3714750"/>
          <p14:tracePt t="31948" x="4286250" y="3695700"/>
          <p14:tracePt t="31965" x="4337050" y="3638550"/>
          <p14:tracePt t="31982" x="4394200" y="3575050"/>
          <p14:tracePt t="31999" x="4552950" y="3409950"/>
          <p14:tracePt t="32003" x="4673600" y="3295650"/>
          <p14:tracePt t="32015" x="4857750" y="3136900"/>
          <p14:tracePt t="32031" x="4959350" y="3022600"/>
          <p14:tracePt t="32048" x="5003800" y="2952750"/>
          <p14:tracePt t="32065" x="5022850" y="2921000"/>
          <p14:tracePt t="32083" x="5092700" y="2857500"/>
          <p14:tracePt t="32098" x="5187950" y="2781300"/>
          <p14:tracePt t="32115" x="5321300" y="2705100"/>
          <p14:tracePt t="32131" x="5448300" y="2628900"/>
          <p14:tracePt t="32148" x="5562600" y="2584450"/>
          <p14:tracePt t="32166" x="5657850" y="2559050"/>
          <p14:tracePt t="32181" x="5740400" y="2546350"/>
          <p14:tracePt t="32198" x="5867400" y="2540000"/>
          <p14:tracePt t="32215" x="6159500" y="2540000"/>
          <p14:tracePt t="32231" x="6261100" y="2540000"/>
          <p14:tracePt t="32249" x="6324600" y="2546350"/>
          <p14:tracePt t="32265" x="6362700" y="2559050"/>
          <p14:tracePt t="32282" x="6394450" y="2578100"/>
          <p14:tracePt t="32298" x="6457950" y="2603500"/>
          <p14:tracePt t="32315" x="6508750" y="2622550"/>
          <p14:tracePt t="32332" x="6597650" y="2667000"/>
          <p14:tracePt t="32348" x="6642100" y="2698750"/>
          <p14:tracePt t="32366" x="6718300" y="2774950"/>
          <p14:tracePt t="32381" x="6756400" y="2832100"/>
          <p14:tracePt t="32398" x="6788150" y="2876550"/>
          <p14:tracePt t="32415" x="6832600" y="2933700"/>
          <p14:tracePt t="32431" x="6883400" y="3022600"/>
          <p14:tracePt t="32449" x="6927850" y="3117850"/>
          <p14:tracePt t="32464" x="6959600" y="3213100"/>
          <p14:tracePt t="32481" x="6972300" y="3289300"/>
          <p14:tracePt t="32498" x="6985000" y="3371850"/>
          <p14:tracePt t="32514" x="6985000" y="3416300"/>
          <p14:tracePt t="32518" x="6985000" y="3448050"/>
          <p14:tracePt t="32532" x="6978650" y="3536950"/>
          <p14:tracePt t="32548" x="6959600" y="3651250"/>
          <p14:tracePt t="32565" x="6940550" y="3714750"/>
          <p14:tracePt t="32581" x="6927850" y="3771900"/>
          <p14:tracePt t="32598" x="6908800" y="3803650"/>
          <p14:tracePt t="32615" x="6877050" y="3854450"/>
          <p14:tracePt t="32631" x="6813550" y="3975100"/>
          <p14:tracePt t="32648" x="6775450" y="4032250"/>
          <p14:tracePt t="32665" x="6686550" y="4191000"/>
          <p14:tracePt t="32681" x="6635750" y="4254500"/>
          <p14:tracePt t="32698" x="6591300" y="4305300"/>
          <p14:tracePt t="32714" x="6489700" y="4368800"/>
          <p14:tracePt t="32732" x="6343650" y="4438650"/>
          <p14:tracePt t="32748" x="6178550" y="4508500"/>
          <p14:tracePt t="32765" x="5905500" y="4591050"/>
          <p14:tracePt t="32781" x="5740400" y="4622800"/>
          <p14:tracePt t="32798" x="5499100" y="4648200"/>
          <p14:tracePt t="32816" x="5314950" y="4635500"/>
          <p14:tracePt t="32831" x="5264150" y="4629150"/>
          <p14:tracePt t="32848" x="5226050" y="4616450"/>
          <p14:tracePt t="32864" x="5200650" y="4603750"/>
          <p14:tracePt t="32881" x="5130800" y="4578350"/>
          <p14:tracePt t="32899" x="5054600" y="4540250"/>
          <p14:tracePt t="32915" x="4997450" y="4508500"/>
          <p14:tracePt t="32931" x="4946650" y="4470400"/>
          <p14:tracePt t="32948" x="4876800" y="4419600"/>
          <p14:tracePt t="32965" x="4838700" y="4381500"/>
          <p14:tracePt t="32981" x="4762500" y="4298950"/>
          <p14:tracePt t="32998" x="4699000" y="4235450"/>
          <p14:tracePt t="33014" x="4635500" y="4114800"/>
          <p14:tracePt t="33031" x="4572000" y="3956050"/>
          <p14:tracePt t="33048" x="4552950" y="3930650"/>
          <p14:tracePt t="33065" x="4546600" y="3898900"/>
          <p14:tracePt t="33081" x="4533900" y="3848100"/>
          <p14:tracePt t="33098" x="4533900" y="3822700"/>
          <p14:tracePt t="33115" x="4578350" y="3625850"/>
          <p14:tracePt t="33131" x="4806950" y="3143250"/>
          <p14:tracePt t="33148" x="5016500" y="2857500"/>
          <p14:tracePt t="33165" x="5105400" y="2781300"/>
          <p14:tracePt t="33183" x="5340350" y="2603500"/>
          <p14:tracePt t="33198" x="5505450" y="2489200"/>
          <p14:tracePt t="33214" x="5613400" y="2425700"/>
          <p14:tracePt t="33231" x="5715000" y="2393950"/>
          <p14:tracePt t="33248" x="5803900" y="2381250"/>
          <p14:tracePt t="33265" x="5867400" y="2381250"/>
          <p14:tracePt t="33281" x="5918200" y="2381250"/>
          <p14:tracePt t="33298" x="5981700" y="2381250"/>
          <p14:tracePt t="33314" x="6108700" y="2413000"/>
          <p14:tracePt t="33331" x="6197600" y="2432050"/>
          <p14:tracePt t="33349" x="6267450" y="2463800"/>
          <p14:tracePt t="33364" x="6292850" y="2482850"/>
          <p14:tracePt t="33381" x="6311900" y="2495550"/>
          <p14:tracePt t="33398" x="6343650" y="2527300"/>
          <p14:tracePt t="33414" x="6381750" y="2559050"/>
          <p14:tracePt t="33432" x="6457950" y="2616200"/>
          <p14:tracePt t="33448" x="6502400" y="2654300"/>
          <p14:tracePt t="33465" x="6527800" y="2679700"/>
          <p14:tracePt t="33481" x="6553200" y="2698750"/>
          <p14:tracePt t="33498" x="6559550" y="2705100"/>
          <p14:tracePt t="33514" x="6572250" y="2724150"/>
          <p14:tracePt t="33531" x="6616700" y="2794000"/>
          <p14:tracePt t="33536" x="6629400" y="2838450"/>
          <p14:tracePt t="33549" x="6667500" y="2921000"/>
          <p14:tracePt t="33564" x="6692900" y="2984500"/>
          <p14:tracePt t="33581" x="6699250" y="2997200"/>
          <p14:tracePt t="33598" x="6705600" y="3009900"/>
          <p14:tracePt t="33615" x="6711950" y="3028950"/>
          <p14:tracePt t="33632" x="6711950" y="3035300"/>
          <p14:tracePt t="33648" x="6711950" y="3048000"/>
          <p14:tracePt t="33664" x="6711950" y="3060700"/>
          <p14:tracePt t="33681" x="6711950" y="3079750"/>
          <p14:tracePt t="33698" x="6711950" y="3105150"/>
          <p14:tracePt t="33715" x="6711950" y="3117850"/>
          <p14:tracePt t="33731" x="6711950" y="3136900"/>
          <p14:tracePt t="33748" x="6711950" y="3162300"/>
          <p14:tracePt t="33764" x="6718300" y="3282950"/>
          <p14:tracePt t="33781" x="6718300" y="3384550"/>
          <p14:tracePt t="33798" x="6718300" y="3454400"/>
          <p14:tracePt t="33814" x="6718300" y="3479800"/>
          <p14:tracePt t="33831" x="6718300" y="3492500"/>
          <p14:tracePt t="33847" x="6718300" y="3524250"/>
          <p14:tracePt t="33864" x="6705600" y="3600450"/>
          <p14:tracePt t="33881" x="6654800" y="3841750"/>
          <p14:tracePt t="33898" x="6610350" y="4070350"/>
          <p14:tracePt t="33915" x="6578600" y="4171950"/>
          <p14:tracePt t="33931" x="6572250" y="4191000"/>
          <p14:tracePt t="33948" x="6559550" y="4210050"/>
          <p14:tracePt t="33964" x="6540500" y="4229100"/>
          <p14:tracePt t="33981" x="6508750" y="4260850"/>
          <p14:tracePt t="33999" x="6451600" y="4343400"/>
          <p14:tracePt t="34014" x="6400800" y="4400550"/>
          <p14:tracePt t="34031" x="6292850" y="4483100"/>
          <p14:tracePt t="34036" x="6216650" y="4527550"/>
          <p14:tracePt t="34048" x="6057900" y="4597400"/>
          <p14:tracePt t="34064" x="5969000" y="4610100"/>
          <p14:tracePt t="34082" x="5905500" y="4616450"/>
          <p14:tracePt t="34098" x="5867400" y="4622800"/>
          <p14:tracePt t="34114" x="5797550" y="4629150"/>
          <p14:tracePt t="34131" x="5670550" y="4635500"/>
          <p14:tracePt t="34148" x="5600700" y="4635500"/>
          <p14:tracePt t="34165" x="5524500" y="4622800"/>
          <p14:tracePt t="34181" x="5492750" y="4610100"/>
          <p14:tracePt t="34198" x="5480050" y="4610100"/>
          <p14:tracePt t="34214" x="5454650" y="4591050"/>
          <p14:tracePt t="34231" x="5435600" y="4584700"/>
          <p14:tracePt t="34247" x="5416550" y="4572000"/>
          <p14:tracePt t="34264" x="5391150" y="4559300"/>
          <p14:tracePt t="34281" x="5378450" y="4546600"/>
          <p14:tracePt t="34297" x="5365750" y="4540250"/>
          <p14:tracePt t="34314" x="5353050" y="4527550"/>
          <p14:tracePt t="34331" x="5340350" y="4514850"/>
          <p14:tracePt t="34348" x="5321300" y="4502150"/>
          <p14:tracePt t="34365" x="5302250" y="4483100"/>
          <p14:tracePt t="34381" x="5289550" y="4457700"/>
          <p14:tracePt t="34398" x="5270500" y="4425950"/>
          <p14:tracePt t="34414" x="5264150" y="4362450"/>
          <p14:tracePt t="34431" x="5257800" y="4197350"/>
          <p14:tracePt t="34448" x="5289550" y="4064000"/>
          <p14:tracePt t="34464" x="5327650" y="3968750"/>
          <p14:tracePt t="34481" x="5384800" y="3835400"/>
          <p14:tracePt t="34497" x="5524500" y="3613150"/>
          <p14:tracePt t="34514" x="5626100" y="3454400"/>
          <p14:tracePt t="34531" x="5715000" y="3295650"/>
          <p14:tracePt t="34547" x="5727700" y="3270250"/>
          <p14:tracePt t="34564" x="5734050" y="3263900"/>
          <p14:tracePt t="34581" x="5759450" y="3232150"/>
          <p14:tracePt t="34598" x="5791200" y="3206750"/>
          <p14:tracePt t="34614" x="5848350" y="3162300"/>
          <p14:tracePt t="34631" x="6038850" y="3048000"/>
          <p14:tracePt t="34647" x="6216650" y="2965450"/>
          <p14:tracePt t="34664" x="6457950" y="2870200"/>
          <p14:tracePt t="34681" x="6578600" y="2844800"/>
          <p14:tracePt t="34697" x="6731000" y="2819400"/>
          <p14:tracePt t="34714" x="7023100" y="2813050"/>
          <p14:tracePt t="34732" x="7169150" y="2838450"/>
          <p14:tracePt t="34747" x="7226300" y="2851150"/>
          <p14:tracePt t="34764" x="7277100" y="2863850"/>
          <p14:tracePt t="34781" x="7315200" y="2876550"/>
          <p14:tracePt t="34797" x="7372350" y="2901950"/>
          <p14:tracePt t="34815" x="7448550" y="2946400"/>
          <p14:tracePt t="34831" x="7518400" y="2984500"/>
          <p14:tracePt t="34848" x="7620000" y="3067050"/>
          <p14:tracePt t="34864" x="7810500" y="3257550"/>
          <p14:tracePt t="34881" x="7874000" y="3327400"/>
          <p14:tracePt t="34899" x="7912100" y="3378200"/>
          <p14:tracePt t="34914" x="7918450" y="3390900"/>
          <p14:tracePt t="34931" x="7924800" y="3397250"/>
          <p14:tracePt t="34947" x="7931150" y="3409950"/>
          <p14:tracePt t="34964" x="7931150" y="3416300"/>
          <p14:tracePt t="34981" x="7937500" y="3435350"/>
          <p14:tracePt t="34997" x="7950200" y="3473450"/>
          <p14:tracePt t="35014" x="7981950" y="3556000"/>
          <p14:tracePt t="35031" x="8026400" y="3683000"/>
          <p14:tracePt t="35047" x="8045450" y="3721100"/>
          <p14:tracePt t="35064" x="8051800" y="3740150"/>
          <p14:tracePt t="35081" x="8051800" y="3752850"/>
          <p14:tracePt t="35099" x="8051800" y="3765550"/>
          <p14:tracePt t="35114" x="8058150" y="3765550"/>
          <p14:tracePt t="35131" x="8064500" y="3784600"/>
          <p14:tracePt t="35147" x="8083550" y="3822700"/>
          <p14:tracePt t="35164" x="8102600" y="3873500"/>
          <p14:tracePt t="35182" x="8115300" y="3898900"/>
          <p14:tracePt t="35197" x="8115300" y="3905250"/>
          <p14:tracePt t="35214" x="8121650" y="3917950"/>
          <p14:tracePt t="35231" x="8128000" y="3917950"/>
          <p14:tracePt t="35247" x="8128000" y="3924300"/>
          <p14:tracePt t="35264" x="8128000" y="3930650"/>
          <p14:tracePt t="35751" x="8128000" y="3924300"/>
          <p14:tracePt t="35771" x="8115300" y="3917950"/>
          <p14:tracePt t="35777" x="8096250" y="3905250"/>
          <p14:tracePt t="35786" x="8070850" y="3892550"/>
          <p14:tracePt t="35797" x="8013700" y="3860800"/>
          <p14:tracePt t="35814" x="7766050" y="3765550"/>
          <p14:tracePt t="35832" x="7677150" y="3740150"/>
          <p14:tracePt t="35847" x="7651750" y="3740150"/>
          <p14:tracePt t="35864" x="7645400" y="3733800"/>
          <p14:tracePt t="35880" x="7632700" y="3727450"/>
          <p14:tracePt t="35897" x="7607300" y="3721100"/>
          <p14:tracePt t="35916" x="7588250" y="3721100"/>
          <p14:tracePt t="35931" x="7581900" y="3714750"/>
          <p14:tracePt t="35947" x="7575550" y="3714750"/>
          <p14:tracePt t="35964" x="7562850" y="3708400"/>
          <p14:tracePt t="35981" x="7562850" y="3702050"/>
          <p14:tracePt t="35998" x="7556500" y="3695700"/>
          <p14:tracePt t="36014" x="7550150" y="3689350"/>
          <p14:tracePt t="36031" x="7550150" y="3683000"/>
          <p14:tracePt t="36047" x="7550150" y="3670300"/>
          <p14:tracePt t="36064" x="7550150" y="3657600"/>
          <p14:tracePt t="36081" x="7550150" y="3644900"/>
          <p14:tracePt t="36097" x="7556500" y="3632200"/>
          <p14:tracePt t="36114" x="7581900" y="3606800"/>
          <p14:tracePt t="36130" x="7626350" y="3568700"/>
          <p14:tracePt t="36147" x="7645400" y="3549650"/>
          <p14:tracePt t="36164" x="7670800" y="3543300"/>
          <p14:tracePt t="36180" x="7689850" y="3524250"/>
          <p14:tracePt t="36198" x="7715250" y="3524250"/>
          <p14:tracePt t="36214" x="7734300" y="3517900"/>
          <p14:tracePt t="36230" x="7747000" y="3517900"/>
          <p14:tracePt t="36247" x="7766050" y="3517900"/>
          <p14:tracePt t="36264" x="7785100" y="3517900"/>
          <p14:tracePt t="36282" x="7804150" y="3517900"/>
          <p14:tracePt t="36314" x="7816850" y="3517900"/>
          <p14:tracePt t="36347" x="7835900" y="3517900"/>
          <p14:tracePt t="36364" x="7842250" y="3530600"/>
          <p14:tracePt t="36380" x="7848600" y="3536950"/>
          <p14:tracePt t="36397" x="7861300" y="3543300"/>
          <p14:tracePt t="36414" x="7867650" y="3562350"/>
          <p14:tracePt t="36431" x="7886700" y="3568700"/>
          <p14:tracePt t="36447" x="7899400" y="3594100"/>
          <p14:tracePt t="36464" x="7956550" y="3657600"/>
          <p14:tracePt t="36480" x="7994650" y="3721100"/>
          <p14:tracePt t="36497" x="8064500" y="3854450"/>
          <p14:tracePt t="36513" x="8083550" y="3898900"/>
          <p14:tracePt t="36530" x="8096250" y="3924300"/>
          <p14:tracePt t="36547" x="8102600" y="3949700"/>
          <p14:tracePt t="36563" x="8102600" y="4032250"/>
          <p14:tracePt t="36580" x="8051800" y="4876800"/>
          <p14:tracePt t="36597" x="8032750" y="5289550"/>
          <p14:tracePt t="36603" x="8020050" y="5353050"/>
          <p14:tracePt t="36614" x="8013700" y="5391150"/>
          <p14:tracePt t="36630" x="8007350" y="5422900"/>
          <p14:tracePt t="36648" x="8007350" y="5429250"/>
          <p14:tracePt t="36663" x="8001000" y="5429250"/>
          <p14:tracePt t="36680" x="7981950" y="5467350"/>
          <p14:tracePt t="36697" x="7962900" y="5505450"/>
          <p14:tracePt t="36714" x="7937500" y="5524500"/>
          <p14:tracePt t="36731" x="7766050" y="5619750"/>
          <p14:tracePt t="36747" x="7302500" y="5702300"/>
          <p14:tracePt t="36764" x="6807200" y="5683250"/>
          <p14:tracePt t="36780" x="6400800" y="5568950"/>
          <p14:tracePt t="36797" x="6318250" y="5537200"/>
          <p14:tracePt t="36814" x="6286500" y="5530850"/>
          <p14:tracePt t="36830" x="6280150" y="5530850"/>
          <p14:tracePt t="36847" x="6273800" y="5530850"/>
          <p14:tracePt t="36863" x="6261100" y="5530850"/>
          <p14:tracePt t="36880" x="6248400" y="5530850"/>
          <p14:tracePt t="36897" x="6210300" y="5537200"/>
          <p14:tracePt t="36913" x="6178550" y="5537200"/>
          <p14:tracePt t="36930" x="6140450" y="5543550"/>
          <p14:tracePt t="36947" x="6096000" y="5549900"/>
          <p14:tracePt t="36964" x="6064250" y="5562600"/>
          <p14:tracePt t="36980" x="6032500" y="5581650"/>
          <p14:tracePt t="36997" x="6000750" y="5600700"/>
          <p14:tracePt t="37014" x="5962650" y="5651500"/>
          <p14:tracePt t="37030" x="5943600" y="5683250"/>
          <p14:tracePt t="37047" x="5930900" y="5759450"/>
          <p14:tracePt t="37063" x="5930900" y="5943600"/>
          <p14:tracePt t="37080" x="5937250" y="6019800"/>
          <p14:tracePt t="37097" x="6007100" y="6153150"/>
          <p14:tracePt t="37113" x="6045200" y="6210300"/>
          <p14:tracePt t="37130" x="6146800" y="6299200"/>
          <p14:tracePt t="37147" x="6451600" y="6489700"/>
          <p14:tracePt t="37163" x="6623050" y="6565900"/>
          <p14:tracePt t="37181" x="6718300" y="6597650"/>
          <p14:tracePt t="37197" x="6731000" y="6604000"/>
          <p14:tracePt t="37230" x="6743700" y="6604000"/>
          <p14:tracePt t="37247" x="6794500" y="6604000"/>
          <p14:tracePt t="37264" x="7061200" y="6565900"/>
          <p14:tracePt t="37280" x="7264400" y="6521450"/>
          <p14:tracePt t="37297" x="7378700" y="6477000"/>
          <p14:tracePt t="37313" x="7467600" y="6432550"/>
          <p14:tracePt t="37330" x="7505700" y="6413500"/>
          <p14:tracePt t="37347" x="7550150" y="6394450"/>
          <p14:tracePt t="37363" x="7683500" y="6330950"/>
          <p14:tracePt t="37381" x="7766050" y="6299200"/>
          <p14:tracePt t="37397" x="7848600" y="6261100"/>
          <p14:tracePt t="37413" x="7893050" y="6235700"/>
          <p14:tracePt t="37430" x="7956550" y="6146800"/>
          <p14:tracePt t="37447" x="8013700" y="6019800"/>
          <p14:tracePt t="37464" x="8064500" y="5880100"/>
          <p14:tracePt t="37480" x="8089900" y="5848350"/>
          <p14:tracePt t="37496" x="8102600" y="5822950"/>
          <p14:tracePt t="37513" x="8121650" y="5803900"/>
          <p14:tracePt t="37546" x="8128000" y="5791200"/>
          <p14:tracePt t="37563" x="8134350" y="5778500"/>
          <p14:tracePt t="37580" x="8134350" y="5759450"/>
          <p14:tracePt t="37596" x="7956550" y="5276850"/>
          <p14:tracePt t="37613" x="7854950" y="5035550"/>
          <p14:tracePt t="37618" x="7829550" y="4997450"/>
          <p14:tracePt t="37630" x="7816850" y="4972050"/>
          <p14:tracePt t="37647" x="7791450" y="4933950"/>
          <p14:tracePt t="37664" x="7778750" y="4921250"/>
          <p14:tracePt t="37680" x="7753350" y="4889500"/>
          <p14:tracePt t="37696" x="7727950" y="4876800"/>
          <p14:tracePt t="37713" x="7696200" y="4838700"/>
          <p14:tracePt t="37730" x="7664450" y="4826000"/>
          <p14:tracePt t="37748" x="7626350" y="4806950"/>
          <p14:tracePt t="37763" x="7607300" y="4794250"/>
          <p14:tracePt t="37780" x="7581900" y="4787900"/>
          <p14:tracePt t="37797" x="7543800" y="4775200"/>
          <p14:tracePt t="37813" x="7518400" y="4768850"/>
          <p14:tracePt t="37831" x="7486650" y="4762500"/>
          <p14:tracePt t="37847" x="7429500" y="4762500"/>
          <p14:tracePt t="37863" x="7359650" y="4775200"/>
          <p14:tracePt t="37880" x="7270750" y="4806950"/>
          <p14:tracePt t="37897" x="7188200" y="4845050"/>
          <p14:tracePt t="37914" x="7067550" y="4902200"/>
          <p14:tracePt t="37930" x="6972300" y="4959350"/>
          <p14:tracePt t="37947" x="6934200" y="4984750"/>
          <p14:tracePt t="37963" x="6838950" y="5048250"/>
          <p14:tracePt t="37980" x="6794500" y="5080000"/>
          <p14:tracePt t="37997" x="6724650" y="5156200"/>
          <p14:tracePt t="38013" x="6629400" y="5289550"/>
          <p14:tracePt t="38031" x="6604000" y="5327650"/>
          <p14:tracePt t="38047" x="6572250" y="5397500"/>
          <p14:tracePt t="38063" x="6572250" y="5422900"/>
          <p14:tracePt t="38080" x="6559550" y="5461000"/>
          <p14:tracePt t="38097" x="6546850" y="5530850"/>
          <p14:tracePt t="38114" x="6546850" y="5695950"/>
          <p14:tracePt t="38130" x="6591300" y="5924550"/>
          <p14:tracePt t="38147" x="6654800" y="6070600"/>
          <p14:tracePt t="38163" x="6686550" y="6127750"/>
          <p14:tracePt t="38180" x="6686550" y="6140450"/>
          <p14:tracePt t="38197" x="6692900" y="6146800"/>
          <p14:tracePt t="38213" x="6699250" y="6153150"/>
          <p14:tracePt t="38230" x="6711950" y="6159500"/>
          <p14:tracePt t="38246" x="6864350" y="6235700"/>
          <p14:tracePt t="38263" x="7016750" y="6305550"/>
          <p14:tracePt t="38280" x="7080250" y="6330950"/>
          <p14:tracePt t="38296" x="7105650" y="6330950"/>
          <p14:tracePt t="38314" x="7118350" y="6330950"/>
          <p14:tracePt t="38330" x="7162800" y="6330950"/>
          <p14:tracePt t="38347" x="7270750" y="6324600"/>
          <p14:tracePt t="38363" x="7467600" y="6311900"/>
          <p14:tracePt t="38380" x="7632700" y="6299200"/>
          <p14:tracePt t="38398" x="7689850" y="6280150"/>
          <p14:tracePt t="38413" x="7721600" y="6273800"/>
          <p14:tracePt t="38430" x="7759700" y="6248400"/>
          <p14:tracePt t="38446" x="7842250" y="6184900"/>
          <p14:tracePt t="38463" x="7931150" y="6096000"/>
          <p14:tracePt t="38480" x="8032750" y="5924550"/>
          <p14:tracePt t="38496" x="8108950" y="5734050"/>
          <p14:tracePt t="38513" x="8166100" y="5518150"/>
          <p14:tracePt t="38530" x="8191500" y="5175250"/>
          <p14:tracePt t="38546" x="8191500" y="5048250"/>
          <p14:tracePt t="38563" x="8197850" y="5003800"/>
          <p14:tracePt t="38580" x="8197850" y="4991100"/>
          <p14:tracePt t="38596" x="8204200" y="4978400"/>
          <p14:tracePt t="38613" x="8216900" y="4940300"/>
          <p14:tracePt t="38630" x="8216900" y="4895850"/>
          <p14:tracePt t="38635" x="8216900" y="4864100"/>
          <p14:tracePt t="38646" x="8216900" y="4832350"/>
          <p14:tracePt t="38663" x="8216900" y="4711700"/>
          <p14:tracePt t="38681" x="8197850" y="4635500"/>
          <p14:tracePt t="38696" x="8185150" y="4565650"/>
          <p14:tracePt t="38713" x="8178800" y="4514850"/>
          <p14:tracePt t="38730" x="8172450" y="4451350"/>
          <p14:tracePt t="38746" x="8172450" y="4400550"/>
          <p14:tracePt t="38764" x="8159750" y="4324350"/>
          <p14:tracePt t="38780" x="8159750" y="4298950"/>
          <p14:tracePt t="38796" x="8159750" y="4286250"/>
          <p14:tracePt t="38813" x="8147050" y="4260850"/>
          <p14:tracePt t="38830" x="8147050" y="4248150"/>
          <p14:tracePt t="38847" x="8140700" y="4235450"/>
          <p14:tracePt t="38880" x="8134350" y="4229100"/>
          <p14:tracePt t="38896" x="8128000" y="4222750"/>
          <p14:tracePt t="38913" x="8128000" y="4216400"/>
          <p14:tracePt t="38933" x="8121650" y="4216400"/>
          <p14:tracePt t="38946" x="8121650" y="4210050"/>
          <p14:tracePt t="38964" x="8108950" y="4203700"/>
          <p14:tracePt t="38980" x="8096250" y="4203700"/>
          <p14:tracePt t="38996" x="8089900" y="4197350"/>
          <p14:tracePt t="39013" x="8077200" y="4197350"/>
          <p14:tracePt t="39030" x="8013700" y="4197350"/>
          <p14:tracePt t="39047" x="7797800" y="4178300"/>
          <p14:tracePt t="39063" x="7581900" y="4152900"/>
          <p14:tracePt t="39080" x="7493000" y="4146550"/>
          <p14:tracePt t="39096" x="7454900" y="4133850"/>
          <p14:tracePt t="39113" x="7416800" y="4127500"/>
          <p14:tracePt t="39131" x="7366000" y="4114800"/>
          <p14:tracePt t="39146" x="7302500" y="4083050"/>
          <p14:tracePt t="39163" x="7258050" y="4057650"/>
          <p14:tracePt t="39179" x="7226300" y="4032250"/>
          <p14:tracePt t="39196" x="7213600" y="4025900"/>
          <p14:tracePt t="39213" x="7200900" y="4006850"/>
          <p14:tracePt t="39230" x="7181850" y="3994150"/>
          <p14:tracePt t="39246" x="7169150" y="3962400"/>
          <p14:tracePt t="39263" x="7156450" y="3917950"/>
          <p14:tracePt t="39280" x="7156450" y="3867150"/>
          <p14:tracePt t="39296" x="7162800" y="3790950"/>
          <p14:tracePt t="39313" x="7270750" y="3594100"/>
          <p14:tracePt t="39330" x="7448550" y="3429000"/>
          <p14:tracePt t="39346" x="7689850" y="3238500"/>
          <p14:tracePt t="39363" x="7772400" y="3162300"/>
          <p14:tracePt t="39379" x="7848600" y="3111500"/>
          <p14:tracePt t="39396" x="8045450" y="3016250"/>
          <p14:tracePt t="39414" x="8413750" y="2933700"/>
          <p14:tracePt t="39429" x="8724900" y="2921000"/>
          <p14:tracePt t="39446" x="8858250" y="2921000"/>
          <p14:tracePt t="39479" x="9271000" y="3009900"/>
          <p14:tracePt t="39496" x="9290050" y="3009900"/>
          <p14:tracePt t="39513" x="9290050" y="3016250"/>
          <p14:tracePt t="39554" x="9290050" y="3022600"/>
          <p14:tracePt t="39595" x="9290050" y="3028950"/>
          <p14:tracePt t="39630" x="9290050" y="3035300"/>
          <p14:tracePt t="39644" x="9290050" y="3041650"/>
          <p14:tracePt t="39652" x="9283700" y="3041650"/>
          <p14:tracePt t="39666" x="9277350" y="3041650"/>
          <p14:tracePt t="39680" x="9277350" y="3048000"/>
          <p14:tracePt t="39726" x="9277350" y="3054350"/>
          <p14:tracePt t="39747" x="9271000" y="3054350"/>
          <p14:tracePt t="39761" x="9271000" y="3060700"/>
          <p14:tracePt t="39783" x="9271000" y="3067050"/>
          <p14:tracePt t="39789" x="9264650" y="3067050"/>
          <p14:tracePt t="39803" x="9264650" y="3073400"/>
          <p14:tracePt t="39830" x="9258300" y="3079750"/>
          <p14:tracePt t="39837" x="9258300" y="3086100"/>
          <p14:tracePt t="39846" x="9251950" y="3105150"/>
          <p14:tracePt t="39863" x="9245600" y="3143250"/>
          <p14:tracePt t="39879" x="9232900" y="3168650"/>
          <p14:tracePt t="39897" x="9232900" y="3181350"/>
          <p14:tracePt t="39913" x="9226550" y="3187700"/>
          <p14:tracePt t="39930" x="9220200" y="3200400"/>
          <p14:tracePt t="39946" x="9220200" y="3206750"/>
          <p14:tracePt t="39963" x="9207500" y="3225800"/>
          <p14:tracePt t="39980" x="9182100" y="3289300"/>
          <p14:tracePt t="39996" x="9156700" y="3359150"/>
          <p14:tracePt t="40013" x="9144000" y="3378200"/>
          <p14:tracePt t="40029" x="9137650" y="3397250"/>
          <p14:tracePt t="40046" x="9131300" y="3403600"/>
          <p14:tracePt t="40064" x="9131300" y="3416300"/>
          <p14:tracePt t="40079" x="9124950" y="3454400"/>
          <p14:tracePt t="40096" x="9118600" y="3524250"/>
          <p14:tracePt t="40113" x="9112250" y="3568700"/>
          <p14:tracePt t="40130" x="9112250" y="3581400"/>
          <p14:tracePt t="40135" x="9112250" y="3587750"/>
          <p14:tracePt t="40149" x="9112250" y="3594100"/>
          <p14:tracePt t="40163" x="9112250" y="3600450"/>
          <p14:tracePt t="40180" x="9112250" y="3606800"/>
          <p14:tracePt t="40196" x="9112250" y="3613150"/>
          <p14:tracePt t="40213" x="9112250" y="3619500"/>
          <p14:tracePt t="40674" x="9112250" y="3613150"/>
          <p14:tracePt t="40701" x="9112250" y="3606800"/>
          <p14:tracePt t="40812" x="9112250" y="3600450"/>
          <p14:tracePt t="40839" x="9112250" y="3594100"/>
          <p14:tracePt t="40881" x="9112250" y="3587750"/>
          <p14:tracePt t="40895" x="9112250" y="3581400"/>
          <p14:tracePt t="40909" x="9112250" y="3575050"/>
          <p14:tracePt t="40943" x="9112250" y="3568700"/>
          <p14:tracePt t="40957" x="9112250" y="3562350"/>
          <p14:tracePt t="40992" x="9112250" y="3556000"/>
          <p14:tracePt t="41005" x="9112250" y="3549650"/>
          <p14:tracePt t="41067" x="9105900" y="3549650"/>
          <p14:tracePt t="41082" x="9099550" y="3549650"/>
          <p14:tracePt t="41116" x="9093200" y="3549650"/>
          <p14:tracePt t="41130" x="9086850" y="3549650"/>
          <p14:tracePt t="41165" x="9080500" y="3549650"/>
          <p14:tracePt t="41171" x="9074150" y="3556000"/>
          <p14:tracePt t="41186" x="9067800" y="3556000"/>
          <p14:tracePt t="41201" x="9061450" y="3556000"/>
          <p14:tracePt t="41213" x="9055100" y="3556000"/>
          <p14:tracePt t="41248" x="9048750" y="3556000"/>
          <p14:tracePt t="41269" x="9042400" y="3556000"/>
          <p14:tracePt t="41765" x="9029700" y="3556000"/>
          <p14:tracePt t="41772" x="9023350" y="3549650"/>
          <p14:tracePt t="41779" x="9017000" y="3549650"/>
          <p14:tracePt t="41796" x="8991600" y="3543300"/>
          <p14:tracePt t="41812" x="8972550" y="3536950"/>
          <p14:tracePt t="41829" x="8953500" y="3536950"/>
          <p14:tracePt t="41847" x="8934450" y="3530600"/>
          <p14:tracePt t="41862" x="8921750" y="3524250"/>
          <p14:tracePt t="41879" x="8890000" y="3517900"/>
          <p14:tracePt t="41896" x="8826500" y="3511550"/>
          <p14:tracePt t="41913" x="8591550" y="3467100"/>
          <p14:tracePt t="41930" x="8096250" y="3378200"/>
          <p14:tracePt t="41946" x="7905750" y="3346450"/>
          <p14:tracePt t="41963" x="7715250" y="3333750"/>
          <p14:tracePt t="41979" x="7461250" y="3321050"/>
          <p14:tracePt t="41996" x="7175500" y="3308350"/>
          <p14:tracePt t="42013" x="6908800" y="3295650"/>
          <p14:tracePt t="42029" x="6731000" y="3263900"/>
          <p14:tracePt t="42047" x="6483350" y="3238500"/>
          <p14:tracePt t="42062" x="6242050" y="3238500"/>
          <p14:tracePt t="42079" x="6038850" y="3244850"/>
          <p14:tracePt t="42095" x="5765800" y="3251200"/>
          <p14:tracePt t="42112" x="5657850" y="3251200"/>
          <p14:tracePt t="42130" x="5600700" y="3251200"/>
          <p14:tracePt t="42146" x="5588000" y="3251200"/>
          <p14:tracePt t="42179" x="5562600" y="3251200"/>
          <p14:tracePt t="42196" x="5537200" y="3251200"/>
          <p14:tracePt t="42213" x="5518150" y="3251200"/>
          <p14:tracePt t="42246" x="5511800" y="3251200"/>
          <p14:tracePt t="42264" x="5505450" y="3251200"/>
          <p14:tracePt t="42332" x="5505450" y="3257550"/>
          <p14:tracePt t="42346" x="5505450" y="32639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256115-80DD-4BA3-AF8A-1AAD5F6B4B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72" y="1194318"/>
            <a:ext cx="6727760" cy="41987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D036E6-1B66-4CC7-A3FC-F8EB415E3F41}"/>
              </a:ext>
            </a:extLst>
          </p:cNvPr>
          <p:cNvSpPr txBox="1"/>
          <p:nvPr/>
        </p:nvSpPr>
        <p:spPr>
          <a:xfrm>
            <a:off x="6392984" y="1194318"/>
            <a:ext cx="561926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FF0000"/>
                </a:solidFill>
              </a:rPr>
              <a:t>GREAT!</a:t>
            </a:r>
          </a:p>
          <a:p>
            <a:r>
              <a:rPr lang="en-US" sz="3000" dirty="0">
                <a:solidFill>
                  <a:srgbClr val="FF0000"/>
                </a:solidFill>
              </a:rPr>
              <a:t>Now We know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000" dirty="0">
                <a:solidFill>
                  <a:srgbClr val="FF0000"/>
                </a:solidFill>
              </a:rPr>
              <a:t>Why and What is cryptography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000" dirty="0">
                <a:solidFill>
                  <a:srgbClr val="FF0000"/>
                </a:solidFill>
              </a:rPr>
              <a:t>What is encryption &amp;Decryption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000" dirty="0">
                <a:solidFill>
                  <a:srgbClr val="FF0000"/>
                </a:solidFill>
              </a:rPr>
              <a:t>Plain text ,cipher text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000" dirty="0">
                <a:solidFill>
                  <a:srgbClr val="FF0000"/>
                </a:solidFill>
              </a:rPr>
              <a:t>Symmetric and Asymmetric </a:t>
            </a:r>
            <a:endParaRPr lang="en-IN" sz="3000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E9008D0-8E54-4E19-A506-B8965972DC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442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95"/>
    </mc:Choice>
    <mc:Fallback>
      <p:transition spd="slow" advTm="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A7AF51-E1B9-42B6-B214-A45AC38525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47" y="576165"/>
            <a:ext cx="6005853" cy="38488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3ADD90-3175-430B-90D8-413F2C04CEC4}"/>
              </a:ext>
            </a:extLst>
          </p:cNvPr>
          <p:cNvSpPr txBox="1"/>
          <p:nvPr/>
        </p:nvSpPr>
        <p:spPr>
          <a:xfrm>
            <a:off x="1296955" y="2500604"/>
            <a:ext cx="402149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</a:rPr>
              <a:t>BUT</a:t>
            </a:r>
          </a:p>
          <a:p>
            <a:r>
              <a:rPr lang="en-US" sz="3000" dirty="0">
                <a:solidFill>
                  <a:srgbClr val="FF0000"/>
                </a:solidFill>
              </a:rPr>
              <a:t>WHERE DO WE USE   </a:t>
            </a:r>
          </a:p>
          <a:p>
            <a:r>
              <a:rPr lang="en-US" sz="3000" dirty="0">
                <a:solidFill>
                  <a:srgbClr val="FF0000"/>
                </a:solidFill>
              </a:rPr>
              <a:t>THIS CRYPTOGRAPHY </a:t>
            </a:r>
          </a:p>
          <a:p>
            <a:r>
              <a:rPr lang="en-US" sz="3000" dirty="0">
                <a:solidFill>
                  <a:srgbClr val="FF0000"/>
                </a:solidFill>
              </a:rPr>
              <a:t>IN REAL TIME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</a:t>
            </a:r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?</a:t>
            </a:r>
            <a:endParaRPr lang="en-IN" sz="4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54130CF-5101-4E33-AB84-426FA32732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65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6"/>
    </mc:Choice>
    <mc:Fallback>
      <p:transition spd="slow" advTm="6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404D34-3FA3-4C55-90D1-33D5970A2F1B}"/>
              </a:ext>
            </a:extLst>
          </p:cNvPr>
          <p:cNvSpPr txBox="1"/>
          <p:nvPr/>
        </p:nvSpPr>
        <p:spPr>
          <a:xfrm>
            <a:off x="765110" y="606490"/>
            <a:ext cx="645678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APPLICATIONS OF CRYPTOGRAPHY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AA90B3-E075-4E88-B292-778E00505F45}"/>
              </a:ext>
            </a:extLst>
          </p:cNvPr>
          <p:cNvSpPr txBox="1"/>
          <p:nvPr/>
        </p:nvSpPr>
        <p:spPr>
          <a:xfrm>
            <a:off x="1110343" y="1406709"/>
            <a:ext cx="572899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</a:rPr>
              <a:t>EMAIL-PASSWORD (database)</a:t>
            </a:r>
          </a:p>
          <a:p>
            <a:r>
              <a:rPr lang="en-US" dirty="0"/>
              <a:t>	storing passwords into database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</a:rPr>
              <a:t>E-PAYMENT</a:t>
            </a:r>
          </a:p>
          <a:p>
            <a:r>
              <a:rPr lang="en-US" dirty="0"/>
              <a:t>	encrypting bank details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</a:rPr>
              <a:t>File Systems</a:t>
            </a:r>
          </a:p>
          <a:p>
            <a:r>
              <a:rPr lang="en-US" dirty="0"/>
              <a:t>	</a:t>
            </a:r>
            <a:r>
              <a:rPr lang="en-US" sz="1600" dirty="0"/>
              <a:t>A filesystem such as a hard drive in a laptop may be encrypted such that a password is required to access data.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</a:rPr>
              <a:t>Devices</a:t>
            </a:r>
          </a:p>
          <a:p>
            <a:r>
              <a:rPr lang="en-US" dirty="0"/>
              <a:t>	</a:t>
            </a:r>
            <a:r>
              <a:rPr lang="en-US" sz="1600" dirty="0"/>
              <a:t>Devices such as mobile phones may be designed to use encrypted data storage by default.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F8F33D3-7DA8-4C86-9599-4BB796E6A4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23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298"/>
    </mc:Choice>
    <mc:Fallback>
      <p:transition spd="slow" advTm="84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54" x="5461000" y="3225800"/>
          <p14:tracePt t="4361" x="5391150" y="3162300"/>
          <p14:tracePt t="4368" x="5295900" y="3079750"/>
          <p14:tracePt t="4384" x="5105400" y="2901950"/>
          <p14:tracePt t="4401" x="4743450" y="2692400"/>
          <p14:tracePt t="4418" x="4184650" y="2336800"/>
          <p14:tracePt t="4434" x="3822700" y="2127250"/>
          <p14:tracePt t="4451" x="3530600" y="1905000"/>
          <p14:tracePt t="4468" x="3384550" y="1784350"/>
          <p14:tracePt t="4484" x="3276600" y="1708150"/>
          <p14:tracePt t="4501" x="3168650" y="1657350"/>
          <p14:tracePt t="4519" x="3060700" y="1612900"/>
          <p14:tracePt t="4534" x="3016250" y="1606550"/>
          <p14:tracePt t="4551" x="2971800" y="1600200"/>
          <p14:tracePt t="4568" x="2927350" y="1593850"/>
          <p14:tracePt t="4585" x="2889250" y="1587500"/>
          <p14:tracePt t="4602" x="2819400" y="1574800"/>
          <p14:tracePt t="4618" x="2794000" y="1568450"/>
          <p14:tracePt t="4635" x="2781300" y="1562100"/>
          <p14:tracePt t="4651" x="2768600" y="1555750"/>
          <p14:tracePt t="4668" x="2762250" y="1555750"/>
          <p14:tracePt t="4684" x="2755900" y="1555750"/>
          <p14:tracePt t="4701" x="2749550" y="1555750"/>
          <p14:tracePt t="4718" x="2749550" y="1549400"/>
          <p14:tracePt t="4811" x="2749550" y="1555750"/>
          <p14:tracePt t="5281" x="2749550" y="1562100"/>
          <p14:tracePt t="5308" x="2749550" y="1568450"/>
          <p14:tracePt t="5323" x="2755900" y="1568450"/>
          <p14:tracePt t="5337" x="2755900" y="1574800"/>
          <p14:tracePt t="5358" x="2762250" y="1581150"/>
          <p14:tracePt t="5371" x="2768600" y="1581150"/>
          <p14:tracePt t="5385" x="2768600" y="1587500"/>
          <p14:tracePt t="5391" x="2774950" y="1587500"/>
          <p14:tracePt t="5421" x="2781300" y="1587500"/>
          <p14:tracePt t="5433" x="2787650" y="1587500"/>
          <p14:tracePt t="5468" x="2794000" y="1587500"/>
          <p14:tracePt t="5474" x="2794000" y="1593850"/>
          <p14:tracePt t="5484" x="2800350" y="1593850"/>
          <p14:tracePt t="5501" x="2800350" y="1600200"/>
          <p14:tracePt t="5518" x="2806700" y="1600200"/>
          <p14:tracePt t="5536" x="2813050" y="1600200"/>
          <p14:tracePt t="5551" x="2819400" y="1600200"/>
          <p14:tracePt t="5578" x="2825750" y="1600200"/>
          <p14:tracePt t="5592" x="2832100" y="1600200"/>
          <p14:tracePt t="5607" x="2832100" y="1593850"/>
          <p14:tracePt t="5626" x="2838450" y="1587500"/>
          <p14:tracePt t="5647" x="2844800" y="1587500"/>
          <p14:tracePt t="5655" x="2844800" y="1581150"/>
          <p14:tracePt t="5668" x="2851150" y="1581150"/>
          <p14:tracePt t="5778" x="2844800" y="1581150"/>
          <p14:tracePt t="5799" x="2838450" y="1581150"/>
          <p14:tracePt t="5812" x="2838450" y="1574800"/>
          <p14:tracePt t="5833" x="2832100" y="1574800"/>
          <p14:tracePt t="5841" x="2832100" y="1568450"/>
          <p14:tracePt t="5851" x="2825750" y="1568450"/>
          <p14:tracePt t="5868" x="2825750" y="1562100"/>
          <p14:tracePt t="5884" x="2819400" y="1555750"/>
          <p14:tracePt t="5901" x="2813050" y="1555750"/>
          <p14:tracePt t="5917" x="2813050" y="1549400"/>
          <p14:tracePt t="5934" x="2806700" y="1543050"/>
          <p14:tracePt t="5950" x="2800350" y="1543050"/>
          <p14:tracePt t="5967" x="2794000" y="1543050"/>
          <p14:tracePt t="6001" x="2787650" y="1543050"/>
          <p14:tracePt t="6017" x="2781300" y="1543050"/>
          <p14:tracePt t="6034" x="2774950" y="1543050"/>
          <p14:tracePt t="6387" x="2774950" y="1549400"/>
          <p14:tracePt t="6725" x="2774950" y="1555750"/>
          <p14:tracePt t="6740" x="2774950" y="1562100"/>
          <p14:tracePt t="6760" x="2781300" y="1562100"/>
          <p14:tracePt t="6767" x="2781300" y="1568450"/>
          <p14:tracePt t="6774" x="2787650" y="1568450"/>
          <p14:tracePt t="6795" x="2787650" y="1574800"/>
          <p14:tracePt t="6808" x="2794000" y="1574800"/>
          <p14:tracePt t="6817" x="2794000" y="1581150"/>
          <p14:tracePt t="6835" x="2806700" y="1581150"/>
          <p14:tracePt t="6851" x="2813050" y="1587500"/>
          <p14:tracePt t="6867" x="2819400" y="1593850"/>
          <p14:tracePt t="6901" x="2825750" y="1593850"/>
          <p14:tracePt t="6917" x="2832100" y="1593850"/>
          <p14:tracePt t="7036" x="2832100" y="1600200"/>
          <p14:tracePt t="7078" x="2832100" y="1606550"/>
          <p14:tracePt t="7922" x="2825750" y="1606550"/>
          <p14:tracePt t="7963" x="2819400" y="1606550"/>
          <p14:tracePt t="7977" x="2813050" y="1606550"/>
          <p14:tracePt t="8011" x="2806700" y="1606550"/>
          <p14:tracePt t="8025" x="2800350" y="1600200"/>
          <p14:tracePt t="8039" x="2794000" y="1600200"/>
          <p14:tracePt t="8060" x="2794000" y="1593850"/>
          <p14:tracePt t="8087" x="2787650" y="1593850"/>
          <p14:tracePt t="8412" x="2794000" y="1593850"/>
          <p14:tracePt t="8426" x="2800350" y="1593850"/>
          <p14:tracePt t="8447" x="2806700" y="1593850"/>
          <p14:tracePt t="8481" x="2813050" y="1593850"/>
          <p14:tracePt t="8495" x="2819400" y="1593850"/>
          <p14:tracePt t="8523" x="2825750" y="1593850"/>
          <p14:tracePt t="8578" x="2825750" y="1600200"/>
          <p14:tracePt t="8925" x="2832100" y="1600200"/>
          <p14:tracePt t="9007" x="2838450" y="1600200"/>
          <p14:tracePt t="9837" x="2844800" y="1600200"/>
          <p14:tracePt t="9857" x="2851150" y="1600200"/>
          <p14:tracePt t="9878" x="2857500" y="1600200"/>
          <p14:tracePt t="9886" x="2863850" y="1600200"/>
          <p14:tracePt t="9913" x="2870200" y="1600200"/>
          <p14:tracePt t="9921" x="2876550" y="1600200"/>
          <p14:tracePt t="9926" x="2882900" y="1600200"/>
          <p14:tracePt t="9940" x="2889250" y="1600200"/>
          <p14:tracePt t="9955" x="2901950" y="1600200"/>
          <p14:tracePt t="9969" x="2908300" y="1600200"/>
          <p14:tracePt t="9983" x="2921000" y="1600200"/>
          <p14:tracePt t="10000" x="2933700" y="1600200"/>
          <p14:tracePt t="10016" x="2952750" y="1600200"/>
          <p14:tracePt t="10033" x="2965450" y="1600200"/>
          <p14:tracePt t="10050" x="2971800" y="1600200"/>
          <p14:tracePt t="10067" x="2990850" y="1600200"/>
          <p14:tracePt t="10084" x="3003550" y="1600200"/>
          <p14:tracePt t="10100" x="3016250" y="1600200"/>
          <p14:tracePt t="10133" x="3028950" y="1600200"/>
          <p14:tracePt t="10150" x="3035300" y="1600200"/>
          <p14:tracePt t="10183" x="3041650" y="1600200"/>
          <p14:tracePt t="10200" x="3048000" y="1600200"/>
          <p14:tracePt t="10224" x="3054350" y="1600200"/>
          <p14:tracePt t="10239" x="3060700" y="1600200"/>
          <p14:tracePt t="10335" x="3067050" y="1600200"/>
          <p14:tracePt t="27572" x="3060700" y="1612900"/>
          <p14:tracePt t="27578" x="3054350" y="1638300"/>
          <p14:tracePt t="27586" x="3035300" y="1663700"/>
          <p14:tracePt t="27596" x="3028950" y="1689100"/>
          <p14:tracePt t="27613" x="3003550" y="1733550"/>
          <p14:tracePt t="27629" x="2984500" y="1739900"/>
          <p14:tracePt t="27646" x="2965450" y="1765300"/>
          <p14:tracePt t="27662" x="2901950" y="1790700"/>
          <p14:tracePt t="27679" x="2844800" y="1803400"/>
          <p14:tracePt t="27695" x="2736850" y="1822450"/>
          <p14:tracePt t="27712" x="2419350" y="1828800"/>
          <p14:tracePt t="27730" x="2292350" y="1797050"/>
          <p14:tracePt t="27746" x="2266950" y="1784350"/>
          <p14:tracePt t="27762" x="2235200" y="1771650"/>
          <p14:tracePt t="27779" x="2190750" y="1771650"/>
          <p14:tracePt t="27795" x="2139950" y="1758950"/>
          <p14:tracePt t="27813" x="2057400" y="1746250"/>
          <p14:tracePt t="27829" x="2019300" y="1739900"/>
          <p14:tracePt t="27846" x="2000250" y="1733550"/>
          <p14:tracePt t="27862" x="1974850" y="1733550"/>
          <p14:tracePt t="27879" x="1962150" y="1733550"/>
          <p14:tracePt t="27896" x="1917700" y="1733550"/>
          <p14:tracePt t="27912" x="1854200" y="1739900"/>
          <p14:tracePt t="27929" x="1784350" y="1746250"/>
          <p14:tracePt t="27946" x="1746250" y="1746250"/>
          <p14:tracePt t="27962" x="1733550" y="1746250"/>
          <p14:tracePt t="27979" x="1701800" y="1752600"/>
          <p14:tracePt t="27995" x="1689100" y="1752600"/>
          <p14:tracePt t="28012" x="1676400" y="1758950"/>
          <p14:tracePt t="28029" x="1657350" y="1765300"/>
          <p14:tracePt t="28045" x="1651000" y="1765300"/>
          <p14:tracePt t="28062" x="1631950" y="1765300"/>
          <p14:tracePt t="28079" x="1619250" y="1765300"/>
          <p14:tracePt t="28095" x="1612900" y="1765300"/>
          <p14:tracePt t="28112" x="1600200" y="1765300"/>
          <p14:tracePt t="28161" x="1600200" y="1771650"/>
          <p14:tracePt t="28507" x="1600200" y="1778000"/>
          <p14:tracePt t="28589" x="1606550" y="1778000"/>
          <p14:tracePt t="28624" x="1612900" y="1778000"/>
          <p14:tracePt t="28632" x="1619250" y="1778000"/>
          <p14:tracePt t="28645" x="1625600" y="1778000"/>
          <p14:tracePt t="28652" x="1631950" y="1778000"/>
          <p14:tracePt t="28662" x="1638300" y="1778000"/>
          <p14:tracePt t="28679" x="1657350" y="1778000"/>
          <p14:tracePt t="28695" x="1682750" y="1778000"/>
          <p14:tracePt t="28712" x="1695450" y="1778000"/>
          <p14:tracePt t="28729" x="1714500" y="1778000"/>
          <p14:tracePt t="28745" x="1720850" y="1778000"/>
          <p14:tracePt t="28762" x="1739900" y="1778000"/>
          <p14:tracePt t="28779" x="1752600" y="1778000"/>
          <p14:tracePt t="28796" x="1765300" y="1778000"/>
          <p14:tracePt t="28812" x="1790700" y="1784350"/>
          <p14:tracePt t="28829" x="1809750" y="1790700"/>
          <p14:tracePt t="28845" x="1828800" y="1790700"/>
          <p14:tracePt t="28862" x="1841500" y="1797050"/>
          <p14:tracePt t="28879" x="1854200" y="1803400"/>
          <p14:tracePt t="28913" x="1860550" y="1803400"/>
          <p14:tracePt t="28929" x="1866900" y="1809750"/>
          <p14:tracePt t="28945" x="1873250" y="1809750"/>
          <p14:tracePt t="29011" x="1879600" y="1809750"/>
          <p14:tracePt t="29274" x="1885950" y="1809750"/>
          <p14:tracePt t="29295" x="1892300" y="1809750"/>
          <p14:tracePt t="29302" x="1898650" y="1809750"/>
          <p14:tracePt t="29312" x="1905000" y="1803400"/>
          <p14:tracePt t="29328" x="1917700" y="1803400"/>
          <p14:tracePt t="29362" x="1930400" y="1803400"/>
          <p14:tracePt t="29379" x="1936750" y="1803400"/>
          <p14:tracePt t="29412" x="1943100" y="1803400"/>
          <p14:tracePt t="29428" x="1949450" y="1803400"/>
          <p14:tracePt t="29939" x="1949450" y="1797050"/>
          <p14:tracePt t="29945" x="1955800" y="1797050"/>
          <p14:tracePt t="29959" x="1962150" y="1797050"/>
          <p14:tracePt t="29973" x="1968500" y="1797050"/>
          <p14:tracePt t="29987" x="1974850" y="1790700"/>
          <p14:tracePt t="29995" x="1981200" y="1790700"/>
          <p14:tracePt t="30022" x="1987550" y="1790700"/>
          <p14:tracePt t="30042" x="1993900" y="1790700"/>
          <p14:tracePt t="30056" x="2000250" y="1790700"/>
          <p14:tracePt t="30064" x="2000250" y="1784350"/>
          <p14:tracePt t="30084" x="2006600" y="1784350"/>
          <p14:tracePt t="30098" x="2012950" y="1784350"/>
          <p14:tracePt t="30125" x="2019300" y="1784350"/>
          <p14:tracePt t="30139" x="2025650" y="1784350"/>
          <p14:tracePt t="30153" x="2032000" y="1784350"/>
          <p14:tracePt t="30187" x="2038350" y="1784350"/>
          <p14:tracePt t="30201" x="2044700" y="1784350"/>
          <p14:tracePt t="30236" x="2051050" y="1784350"/>
          <p14:tracePt t="30251" x="2057400" y="1784350"/>
          <p14:tracePt t="30278" x="2063750" y="1784350"/>
          <p14:tracePt t="30291" x="2070100" y="1784350"/>
          <p14:tracePt t="30305" x="2076450" y="1784350"/>
          <p14:tracePt t="30631" x="2082800" y="1784350"/>
          <p14:tracePt t="30679" x="2082800" y="1778000"/>
          <p14:tracePt t="30727" x="2082800" y="1771650"/>
          <p14:tracePt t="30755" x="2082800" y="1765300"/>
          <p14:tracePt t="31002" x="2089150" y="1765300"/>
          <p14:tracePt t="31016" x="2095500" y="1765300"/>
          <p14:tracePt t="31023" x="2101850" y="1765300"/>
          <p14:tracePt t="31032" x="2108200" y="1765300"/>
          <p14:tracePt t="31051" x="2120900" y="1765300"/>
          <p14:tracePt t="31061" x="2127250" y="1765300"/>
          <p14:tracePt t="31078" x="2139950" y="1765300"/>
          <p14:tracePt t="31094" x="2152650" y="1765300"/>
          <p14:tracePt t="31111" x="2165350" y="1765300"/>
          <p14:tracePt t="31115" x="2171700" y="1765300"/>
          <p14:tracePt t="31128" x="2178050" y="1765300"/>
          <p14:tracePt t="31144" x="2190750" y="1765300"/>
          <p14:tracePt t="31178" x="2197100" y="1765300"/>
          <p14:tracePt t="31196" x="2209800" y="1765300"/>
          <p14:tracePt t="31468" x="2171700" y="1765300"/>
          <p14:tracePt t="31474" x="2139950" y="1771650"/>
          <p14:tracePt t="31482" x="2127250" y="1771650"/>
          <p14:tracePt t="31495" x="2114550" y="1771650"/>
          <p14:tracePt t="31511" x="2108200" y="1771650"/>
          <p14:tracePt t="31528" x="2101850" y="1771650"/>
          <p14:tracePt t="31545" x="2095500" y="1771650"/>
          <p14:tracePt t="31571" x="2089150" y="1771650"/>
          <p14:tracePt t="31585" x="2082800" y="1771650"/>
          <p14:tracePt t="31620" x="2076450" y="1771650"/>
          <p14:tracePt t="31635" x="2070100" y="1771650"/>
          <p14:tracePt t="31641" x="2063750" y="1771650"/>
          <p14:tracePt t="31648" x="2057400" y="1771650"/>
          <p14:tracePt t="31661" x="2044700" y="1771650"/>
          <p14:tracePt t="31678" x="2019300" y="1771650"/>
          <p14:tracePt t="31695" x="1987550" y="1771650"/>
          <p14:tracePt t="31712" x="1968500" y="1771650"/>
          <p14:tracePt t="31729" x="1955800" y="1771650"/>
          <p14:tracePt t="31745" x="1943100" y="1771650"/>
          <p14:tracePt t="31761" x="1905000" y="1778000"/>
          <p14:tracePt t="31778" x="1847850" y="1784350"/>
          <p14:tracePt t="31795" x="1797050" y="1790700"/>
          <p14:tracePt t="31812" x="1765300" y="1797050"/>
          <p14:tracePt t="31828" x="1752600" y="1797050"/>
          <p14:tracePt t="31846" x="1739900" y="1797050"/>
          <p14:tracePt t="31861" x="1727200" y="1797050"/>
          <p14:tracePt t="31878" x="1720850" y="1797050"/>
          <p14:tracePt t="31895" x="1708150" y="1797050"/>
          <p14:tracePt t="31929" x="1701800" y="1797050"/>
          <p14:tracePt t="31945" x="1695450" y="1797050"/>
          <p14:tracePt t="31961" x="1689100" y="1797050"/>
          <p14:tracePt t="31978" x="1676400" y="1790700"/>
          <p14:tracePt t="32139" x="1682750" y="1790700"/>
          <p14:tracePt t="32152" x="1689100" y="1790700"/>
          <p14:tracePt t="32194" x="1695450" y="1790700"/>
          <p14:tracePt t="32216" x="1701800" y="1790700"/>
          <p14:tracePt t="32228" x="1708150" y="1790700"/>
          <p14:tracePt t="32236" x="1714500" y="1790700"/>
          <p14:tracePt t="32251" x="1720850" y="1790700"/>
          <p14:tracePt t="32262" x="1727200" y="1790700"/>
          <p14:tracePt t="32278" x="1746250" y="1790700"/>
          <p14:tracePt t="32296" x="1778000" y="1797050"/>
          <p14:tracePt t="32311" x="1866900" y="1803400"/>
          <p14:tracePt t="32328" x="1936750" y="1809750"/>
          <p14:tracePt t="32345" x="2032000" y="1816100"/>
          <p14:tracePt t="32361" x="2216150" y="1816100"/>
          <p14:tracePt t="32379" x="2374900" y="1816100"/>
          <p14:tracePt t="32394" x="2470150" y="1816100"/>
          <p14:tracePt t="32411" x="2609850" y="1809750"/>
          <p14:tracePt t="32427" x="2959100" y="1797050"/>
          <p14:tracePt t="32444" x="3048000" y="1809750"/>
          <p14:tracePt t="32462" x="3092450" y="1816100"/>
          <p14:tracePt t="32478" x="3105150" y="1816100"/>
          <p14:tracePt t="32495" x="3117850" y="1816100"/>
          <p14:tracePt t="32528" x="3124200" y="1816100"/>
          <p14:tracePt t="32545" x="3130550" y="1816100"/>
          <p14:tracePt t="32609" x="3124200" y="1816100"/>
          <p14:tracePt t="33142" x="3117850" y="1841500"/>
          <p14:tracePt t="33149" x="3098800" y="1860550"/>
          <p14:tracePt t="33162" x="3073400" y="1892300"/>
          <p14:tracePt t="33178" x="3054350" y="1917700"/>
          <p14:tracePt t="33194" x="3041650" y="1924050"/>
          <p14:tracePt t="33211" x="3035300" y="1943100"/>
          <p14:tracePt t="33228" x="3016250" y="1949450"/>
          <p14:tracePt t="33245" x="2952750" y="1993900"/>
          <p14:tracePt t="33261" x="2927350" y="2019300"/>
          <p14:tracePt t="33278" x="2895600" y="2032000"/>
          <p14:tracePt t="33295" x="2882900" y="2044700"/>
          <p14:tracePt t="33311" x="2863850" y="2057400"/>
          <p14:tracePt t="33327" x="2806700" y="2089150"/>
          <p14:tracePt t="33344" x="2787650" y="2108200"/>
          <p14:tracePt t="33362" x="2686050" y="2159000"/>
          <p14:tracePt t="33377" x="2647950" y="2184400"/>
          <p14:tracePt t="33394" x="2635250" y="2197100"/>
          <p14:tracePt t="33411" x="2616200" y="2203450"/>
          <p14:tracePt t="33427" x="2609850" y="2209800"/>
          <p14:tracePt t="33445" x="2597150" y="2216150"/>
          <p14:tracePt t="33460" x="2590800" y="2216150"/>
          <p14:tracePt t="33477" x="2590800" y="2222500"/>
          <p14:tracePt t="33494" x="2584450" y="2228850"/>
          <p14:tracePt t="33510" x="2584450" y="2235200"/>
          <p14:tracePt t="33571" x="2578100" y="2235200"/>
          <p14:tracePt t="33584" x="2578100" y="2241550"/>
          <p14:tracePt t="33599" x="2571750" y="2247900"/>
          <p14:tracePt t="33614" x="2565400" y="2247900"/>
          <p14:tracePt t="33647" x="2559050" y="2247900"/>
          <p14:tracePt t="33778" x="2565400" y="2247900"/>
          <p14:tracePt t="33792" x="2571750" y="2247900"/>
          <p14:tracePt t="51776" x="2552700" y="2266950"/>
          <p14:tracePt t="51783" x="2540000" y="2279650"/>
          <p14:tracePt t="51790" x="2520950" y="2298700"/>
          <p14:tracePt t="51807" x="2489200" y="2317750"/>
          <p14:tracePt t="51824" x="2413000" y="2374900"/>
          <p14:tracePt t="51840" x="2317750" y="2463800"/>
          <p14:tracePt t="51856" x="2266950" y="2495550"/>
          <p14:tracePt t="51873" x="2241550" y="2508250"/>
          <p14:tracePt t="51890" x="2235200" y="2514600"/>
          <p14:tracePt t="51906" x="2222500" y="2514600"/>
          <p14:tracePt t="51923" x="2209800" y="2520950"/>
          <p14:tracePt t="51957" x="2203450" y="2520950"/>
          <p14:tracePt t="51973" x="2197100" y="2520950"/>
          <p14:tracePt t="51990" x="2178050" y="2520950"/>
          <p14:tracePt t="52007" x="2114550" y="2514600"/>
          <p14:tracePt t="52024" x="2082800" y="2508250"/>
          <p14:tracePt t="52040" x="2070100" y="2501900"/>
          <p14:tracePt t="52056" x="2044700" y="2501900"/>
          <p14:tracePt t="52073" x="1987550" y="2495550"/>
          <p14:tracePt t="52090" x="1962150" y="2489200"/>
          <p14:tracePt t="52107" x="1943100" y="2482850"/>
          <p14:tracePt t="52123" x="1930400" y="2482850"/>
          <p14:tracePt t="52140" x="1924050" y="2476500"/>
          <p14:tracePt t="52156" x="1911350" y="2470150"/>
          <p14:tracePt t="52173" x="1905000" y="2470150"/>
          <p14:tracePt t="52190" x="1898650" y="2457450"/>
          <p14:tracePt t="52207" x="1898650" y="2451100"/>
          <p14:tracePt t="52223" x="1892300" y="2451100"/>
          <p14:tracePt t="52240" x="1885950" y="2444750"/>
          <p14:tracePt t="52256" x="1885950" y="2438400"/>
          <p14:tracePt t="52296" x="1879600" y="2438400"/>
          <p14:tracePt t="52307" x="1835150" y="2400300"/>
          <p14:tracePt t="52323" x="1778000" y="2343150"/>
          <p14:tracePt t="52340" x="1752600" y="2317750"/>
          <p14:tracePt t="52356" x="1746250" y="2305050"/>
          <p14:tracePt t="52373" x="1733550" y="2292350"/>
          <p14:tracePt t="52406" x="1733550" y="2273300"/>
          <p14:tracePt t="52423" x="1758950" y="2254250"/>
          <p14:tracePt t="52440" x="1790700" y="2222500"/>
          <p14:tracePt t="52456" x="1854200" y="2184400"/>
          <p14:tracePt t="52462" x="1879600" y="2159000"/>
          <p14:tracePt t="52474" x="1943100" y="2127250"/>
          <p14:tracePt t="52490" x="2038350" y="2076450"/>
          <p14:tracePt t="52506" x="2120900" y="2051050"/>
          <p14:tracePt t="52523" x="2247900" y="2006600"/>
          <p14:tracePt t="52540" x="2381250" y="1962150"/>
          <p14:tracePt t="52557" x="2616200" y="1917700"/>
          <p14:tracePt t="52573" x="2743200" y="1911350"/>
          <p14:tracePt t="52590" x="2851150" y="1911350"/>
          <p14:tracePt t="52606" x="3009900" y="1955800"/>
          <p14:tracePt t="52623" x="3060700" y="1981200"/>
          <p14:tracePt t="52640" x="3092450" y="2006600"/>
          <p14:tracePt t="52656" x="3117850" y="2038350"/>
          <p14:tracePt t="52673" x="3124200" y="2038350"/>
          <p14:tracePt t="52690" x="3130550" y="2051050"/>
          <p14:tracePt t="52723" x="3130550" y="2063750"/>
          <p14:tracePt t="52740" x="3130550" y="2146300"/>
          <p14:tracePt t="52758" x="2984500" y="2768600"/>
          <p14:tracePt t="52773" x="2908300" y="2901950"/>
          <p14:tracePt t="52790" x="2863850" y="2952750"/>
          <p14:tracePt t="52806" x="2787650" y="2990850"/>
          <p14:tracePt t="52823" x="2609850" y="3041650"/>
          <p14:tracePt t="52840" x="2324100" y="3060700"/>
          <p14:tracePt t="52856" x="2184400" y="3060700"/>
          <p14:tracePt t="52873" x="2057400" y="3041650"/>
          <p14:tracePt t="52889" x="1809750" y="3016250"/>
          <p14:tracePt t="52906" x="1714500" y="3003550"/>
          <p14:tracePt t="52923" x="1587500" y="2971800"/>
          <p14:tracePt t="52939" x="1454150" y="2940050"/>
          <p14:tracePt t="52956" x="1320800" y="2889250"/>
          <p14:tracePt t="52973" x="1263650" y="2863850"/>
          <p14:tracePt t="52989" x="1257300" y="2857500"/>
          <p14:tracePt t="53007" x="1238250" y="2832100"/>
          <p14:tracePt t="53023" x="1155700" y="2736850"/>
          <p14:tracePt t="53040" x="1130300" y="2698750"/>
          <p14:tracePt t="53056" x="1111250" y="2654300"/>
          <p14:tracePt t="53073" x="1098550" y="2616200"/>
          <p14:tracePt t="53089" x="1092200" y="2590800"/>
          <p14:tracePt t="53106" x="1092200" y="2571750"/>
          <p14:tracePt t="53124" x="1136650" y="2489200"/>
          <p14:tracePt t="53139" x="1244600" y="2355850"/>
          <p14:tracePt t="53156" x="1416050" y="2209800"/>
          <p14:tracePt t="53173" x="1651000" y="2076450"/>
          <p14:tracePt t="53190" x="1784350" y="2019300"/>
          <p14:tracePt t="53207" x="2063750" y="1949450"/>
          <p14:tracePt t="53223" x="2184400" y="1924050"/>
          <p14:tracePt t="53240" x="2235200" y="1917700"/>
          <p14:tracePt t="53256" x="2254250" y="1917700"/>
          <p14:tracePt t="53273" x="2266950" y="1917700"/>
          <p14:tracePt t="53290" x="2305050" y="1924050"/>
          <p14:tracePt t="53306" x="2349500" y="1943100"/>
          <p14:tracePt t="53325" x="2463800" y="1993900"/>
          <p14:tracePt t="53339" x="2520950" y="2019300"/>
          <p14:tracePt t="53356" x="2565400" y="2038350"/>
          <p14:tracePt t="53373" x="2584450" y="2044700"/>
          <p14:tracePt t="53389" x="2590800" y="2051050"/>
          <p14:tracePt t="53407" x="2597150" y="2057400"/>
          <p14:tracePt t="53423" x="2603500" y="2057400"/>
          <p14:tracePt t="53440" x="2609850" y="2063750"/>
          <p14:tracePt t="53456" x="2609850" y="2070100"/>
          <p14:tracePt t="53473" x="2616200" y="2076450"/>
          <p14:tracePt t="55048" x="2616200" y="2089150"/>
          <p14:tracePt t="55054" x="2616200" y="2114550"/>
          <p14:tracePt t="55062" x="2616200" y="2139950"/>
          <p14:tracePt t="55074" x="2609850" y="2184400"/>
          <p14:tracePt t="55089" x="2609850" y="2235200"/>
          <p14:tracePt t="55106" x="2603500" y="2273300"/>
          <p14:tracePt t="55122" x="2590800" y="2343150"/>
          <p14:tracePt t="55139" x="2584450" y="2393950"/>
          <p14:tracePt t="55157" x="2546350" y="2489200"/>
          <p14:tracePt t="55172" x="2527300" y="2533650"/>
          <p14:tracePt t="55189" x="2514600" y="2571750"/>
          <p14:tracePt t="55206" x="2501900" y="2597150"/>
          <p14:tracePt t="55222" x="2495550" y="2603500"/>
          <p14:tracePt t="55239" x="2489200" y="2622550"/>
          <p14:tracePt t="55256" x="2489200" y="2628900"/>
          <p14:tracePt t="55272" x="2482850" y="2628900"/>
          <p14:tracePt t="55289" x="2476500" y="2635250"/>
          <p14:tracePt t="55307" x="2476500" y="2641600"/>
          <p14:tracePt t="55322" x="2470150" y="2641600"/>
          <p14:tracePt t="55339" x="2470150" y="2647950"/>
          <p14:tracePt t="55356" x="2470150" y="2654300"/>
          <p14:tracePt t="55372" x="2463800" y="2654300"/>
          <p14:tracePt t="55399" x="2463800" y="2660650"/>
          <p14:tracePt t="55428" x="2463800" y="2667000"/>
          <p14:tracePt t="55434" x="2457450" y="2679700"/>
          <p14:tracePt t="55442" x="2451100" y="2692400"/>
          <p14:tracePt t="55455" x="2438400" y="2724150"/>
          <p14:tracePt t="55472" x="2432050" y="2743200"/>
          <p14:tracePt t="55489" x="2425700" y="2762250"/>
          <p14:tracePt t="55506" x="2419350" y="2774950"/>
          <p14:tracePt t="55539" x="2419350" y="2781300"/>
          <p14:tracePt t="55556" x="2419350" y="2787650"/>
          <p14:tracePt t="55572" x="2419350" y="2794000"/>
          <p14:tracePt t="66952" x="2374900" y="2940050"/>
          <p14:tracePt t="66959" x="2349500" y="3016250"/>
          <p14:tracePt t="66969" x="2336800" y="3060700"/>
          <p14:tracePt t="66986" x="2317750" y="3092450"/>
          <p14:tracePt t="67003" x="2311400" y="3098800"/>
          <p14:tracePt t="67020" x="2305050" y="3098800"/>
          <p14:tracePt t="67036" x="2305050" y="3105150"/>
          <p14:tracePt t="67053" x="2292350" y="3111500"/>
          <p14:tracePt t="67070" x="2266950" y="3149600"/>
          <p14:tracePt t="67086" x="2235200" y="3181350"/>
          <p14:tracePt t="67103" x="2190750" y="3263900"/>
          <p14:tracePt t="67120" x="2146300" y="3346450"/>
          <p14:tracePt t="67136" x="2095500" y="3429000"/>
          <p14:tracePt t="67153" x="2063750" y="3492500"/>
          <p14:tracePt t="67170" x="2044700" y="3524250"/>
          <p14:tracePt t="67186" x="2032000" y="3536950"/>
          <p14:tracePt t="67203" x="2025650" y="3543300"/>
          <p14:tracePt t="67220" x="2019300" y="3556000"/>
          <p14:tracePt t="67236" x="2012950" y="3562350"/>
          <p14:tracePt t="67263" x="2006600" y="3562350"/>
          <p14:tracePt t="67284" x="2006600" y="3568700"/>
          <p14:tracePt t="67305" x="2000250" y="3575050"/>
          <p14:tracePt t="67325" x="1987550" y="3581400"/>
          <p14:tracePt t="67332" x="1981200" y="3594100"/>
          <p14:tracePt t="67341" x="1968500" y="3600450"/>
          <p14:tracePt t="67353" x="1955800" y="3619500"/>
          <p14:tracePt t="67369" x="1936750" y="3638550"/>
          <p14:tracePt t="67387" x="1917700" y="3651250"/>
          <p14:tracePt t="67402" x="1917700" y="3657600"/>
          <p14:tracePt t="67419" x="1905000" y="3663950"/>
          <p14:tracePt t="67436" x="1898650" y="3670300"/>
          <p14:tracePt t="67470" x="1885950" y="3670300"/>
          <p14:tracePt t="67562" x="1885950" y="36639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85A92D-6D2A-4541-BCEA-25E8773C70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07" y="0"/>
            <a:ext cx="12192000" cy="6858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6959F5-D9FF-417D-9EB8-6B2044DA34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13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84"/>
    </mc:Choice>
    <mc:Fallback>
      <p:transition spd="slow" advTm="16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8D6B78-7961-4AF4-BA90-466FC4140F5C}"/>
              </a:ext>
            </a:extLst>
          </p:cNvPr>
          <p:cNvSpPr txBox="1"/>
          <p:nvPr/>
        </p:nvSpPr>
        <p:spPr>
          <a:xfrm>
            <a:off x="435006" y="399496"/>
            <a:ext cx="43234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</a:rPr>
              <a:t>AGENDA</a:t>
            </a:r>
            <a:endParaRPr lang="en-IN" sz="30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BA8CB8-AE1D-4449-A300-043FC4E4F598}"/>
              </a:ext>
            </a:extLst>
          </p:cNvPr>
          <p:cNvSpPr txBox="1"/>
          <p:nvPr/>
        </p:nvSpPr>
        <p:spPr>
          <a:xfrm>
            <a:off x="887766" y="1455938"/>
            <a:ext cx="78389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B050"/>
                </a:solidFill>
              </a:rPr>
              <a:t>    Why Cryptography 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B050"/>
                </a:solidFill>
              </a:rPr>
              <a:t>    Cryptography definition 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B050"/>
                </a:solidFill>
              </a:rPr>
              <a:t>    Example for Cryptography?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B050"/>
                </a:solidFill>
              </a:rPr>
              <a:t>    Encryption and Decryption?</a:t>
            </a:r>
            <a:endParaRPr lang="en-IN" sz="2800" dirty="0">
              <a:solidFill>
                <a:srgbClr val="00B05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rgbClr val="00B050"/>
                </a:solidFill>
              </a:rPr>
              <a:t>    Plain text and cipher text 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rgbClr val="00B050"/>
                </a:solidFill>
              </a:rPr>
              <a:t>    Introduction to Classification of  Cryptography? 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B050"/>
                </a:solidFill>
              </a:rPr>
              <a:t>    Applications of Cryptography?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E0AFBD-130E-4D63-8237-E0C84C8E5E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45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93"/>
    </mc:Choice>
    <mc:Fallback>
      <p:transition spd="slow" advTm="1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86DC-87FF-4321-8B14-BF2B0F745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0484" y="1122363"/>
            <a:ext cx="5388747" cy="3369738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why</a:t>
            </a:r>
            <a:br>
              <a:rPr lang="en-US" dirty="0"/>
            </a:br>
            <a:r>
              <a:rPr lang="en-US" dirty="0"/>
              <a:t>cryptography </a:t>
            </a:r>
            <a:r>
              <a:rPr lang="en-US" sz="9600" dirty="0"/>
              <a:t>?</a:t>
            </a:r>
            <a:br>
              <a:rPr lang="en-US" dirty="0"/>
            </a:b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7CBD0D-64D8-4306-B62B-8CDF6E534B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959" y="798991"/>
            <a:ext cx="4021585" cy="493598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577B680-B129-4EC4-8A68-C2F80BF454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46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4"/>
    </mc:Choice>
    <mc:Fallback>
      <p:transition spd="slow" advTm="5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">
            <a:extLst>
              <a:ext uri="{FF2B5EF4-FFF2-40B4-BE49-F238E27FC236}">
                <a16:creationId xmlns:a16="http://schemas.microsoft.com/office/drawing/2014/main" id="{AAEE832A-DCAB-4254-9237-B99E61295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98" y="3672859"/>
            <a:ext cx="2672833" cy="20029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D1129A-4993-4645-87D0-C4CAB53DF7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8563" y="3672859"/>
            <a:ext cx="2565919" cy="1848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59611A-24B5-45CA-A7F7-F3584A9057B9}"/>
              </a:ext>
            </a:extLst>
          </p:cNvPr>
          <p:cNvSpPr txBox="1"/>
          <p:nvPr/>
        </p:nvSpPr>
        <p:spPr>
          <a:xfrm>
            <a:off x="634483" y="5915608"/>
            <a:ext cx="2416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  Sender</a:t>
            </a:r>
            <a:endParaRPr lang="en-IN" sz="28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0ADBF-1D04-48B9-B46B-B1E0A8B33F3B}"/>
              </a:ext>
            </a:extLst>
          </p:cNvPr>
          <p:cNvSpPr txBox="1"/>
          <p:nvPr/>
        </p:nvSpPr>
        <p:spPr>
          <a:xfrm flipH="1">
            <a:off x="9965093" y="5710335"/>
            <a:ext cx="1670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Receiver</a:t>
            </a:r>
            <a:endParaRPr lang="en-IN" sz="2400" dirty="0">
              <a:solidFill>
                <a:srgbClr val="FF000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D0AD26-2F60-402E-92DA-C4B9BA7239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191" y="3863068"/>
            <a:ext cx="2952750" cy="170497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BDB714E-0ECC-4640-BF96-B6F7ECBD3E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360" y="4215668"/>
            <a:ext cx="1131999" cy="84899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982F426-355A-4047-9BE3-B5D2600DA7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682" y="4174106"/>
            <a:ext cx="1187416" cy="89056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80141A9-4014-4D74-A53C-5A8B029EFAA6}"/>
              </a:ext>
            </a:extLst>
          </p:cNvPr>
          <p:cNvSpPr txBox="1"/>
          <p:nvPr/>
        </p:nvSpPr>
        <p:spPr>
          <a:xfrm>
            <a:off x="3641554" y="3804774"/>
            <a:ext cx="1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Sent mail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D3937E-942B-4E3E-B6A0-01C6021C8037}"/>
              </a:ext>
            </a:extLst>
          </p:cNvPr>
          <p:cNvSpPr txBox="1"/>
          <p:nvPr/>
        </p:nvSpPr>
        <p:spPr>
          <a:xfrm>
            <a:off x="7949682" y="3849658"/>
            <a:ext cx="1800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Received mail</a:t>
            </a:r>
            <a:endParaRPr lang="en-IN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4A75294E-0054-4857-A599-FD2CFE9BB7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57" y="466945"/>
            <a:ext cx="3797559" cy="181966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E77EE23-ED2E-4309-B2B9-14681619262B}"/>
              </a:ext>
            </a:extLst>
          </p:cNvPr>
          <p:cNvCxnSpPr>
            <a:cxnSpLocks/>
          </p:cNvCxnSpPr>
          <p:nvPr/>
        </p:nvCxnSpPr>
        <p:spPr>
          <a:xfrm flipH="1">
            <a:off x="5576513" y="1887885"/>
            <a:ext cx="472580" cy="1946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5962EF2-0E8C-4740-BE41-4D65DBA1B26A}"/>
              </a:ext>
            </a:extLst>
          </p:cNvPr>
          <p:cNvSpPr txBox="1"/>
          <p:nvPr/>
        </p:nvSpPr>
        <p:spPr>
          <a:xfrm>
            <a:off x="5999584" y="2920482"/>
            <a:ext cx="2238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Unauthorized person </a:t>
            </a:r>
          </a:p>
          <a:p>
            <a:r>
              <a:rPr lang="en-US" dirty="0"/>
              <a:t>Try’s to hack data</a:t>
            </a:r>
            <a:endParaRPr lang="en-IN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6774FCD-0C4C-4D38-8CF2-27FE1C6F7AEC}"/>
              </a:ext>
            </a:extLst>
          </p:cNvPr>
          <p:cNvCxnSpPr>
            <a:cxnSpLocks/>
          </p:cNvCxnSpPr>
          <p:nvPr/>
        </p:nvCxnSpPr>
        <p:spPr>
          <a:xfrm>
            <a:off x="7371184" y="2043404"/>
            <a:ext cx="2952750" cy="1612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9C9A337-1F53-474C-B8FC-D9EDC990394A}"/>
              </a:ext>
            </a:extLst>
          </p:cNvPr>
          <p:cNvSpPr txBox="1"/>
          <p:nvPr/>
        </p:nvSpPr>
        <p:spPr>
          <a:xfrm>
            <a:off x="8434873" y="1875453"/>
            <a:ext cx="2481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Reads data and sends back to receiver</a:t>
            </a:r>
          </a:p>
          <a:p>
            <a:endParaRPr lang="en-IN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D7616E4-C86D-4A2E-9A89-3643D43B76AB}"/>
              </a:ext>
            </a:extLst>
          </p:cNvPr>
          <p:cNvSpPr txBox="1"/>
          <p:nvPr/>
        </p:nvSpPr>
        <p:spPr>
          <a:xfrm>
            <a:off x="926587" y="1735494"/>
            <a:ext cx="3327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CRYPTOGRAPHY</a:t>
            </a:r>
            <a:endParaRPr lang="en-IN" sz="3600" dirty="0"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DC68110-6EB7-4C49-A94F-A8700E63AE5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6642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260"/>
    </mc:Choice>
    <mc:Fallback>
      <p:transition spd="slow" advTm="77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36" grpId="0"/>
      <p:bldP spid="37" grpId="0"/>
      <p:bldP spid="42" grpId="0"/>
      <p:bldP spid="48" grpId="0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DC692-D104-47DA-ACED-EAE2ED09AA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50" y="4143179"/>
            <a:ext cx="2514599" cy="19228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A0743-A536-406C-8208-56582DBBE7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086" y="4209658"/>
            <a:ext cx="2514600" cy="18564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2FE0B6-1E16-4247-9C92-80341ED91DD5}"/>
              </a:ext>
            </a:extLst>
          </p:cNvPr>
          <p:cNvSpPr txBox="1"/>
          <p:nvPr/>
        </p:nvSpPr>
        <p:spPr>
          <a:xfrm>
            <a:off x="1017037" y="6288833"/>
            <a:ext cx="1558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     Sender  </a:t>
            </a:r>
            <a:endParaRPr lang="en-IN" sz="20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AC2DC5-B4B6-44DE-87FF-006ED38C0158}"/>
              </a:ext>
            </a:extLst>
          </p:cNvPr>
          <p:cNvSpPr txBox="1"/>
          <p:nvPr/>
        </p:nvSpPr>
        <p:spPr>
          <a:xfrm>
            <a:off x="9955763" y="6288833"/>
            <a:ext cx="1073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Receiver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9B3353-2F82-4A2C-8B5C-DB8A873D9319}"/>
              </a:ext>
            </a:extLst>
          </p:cNvPr>
          <p:cNvSpPr txBox="1"/>
          <p:nvPr/>
        </p:nvSpPr>
        <p:spPr>
          <a:xfrm>
            <a:off x="401215" y="223935"/>
            <a:ext cx="4823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CRYPTOGRAPHY DEFINATION:-</a:t>
            </a:r>
            <a:endParaRPr lang="en-IN" sz="2800" dirty="0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6A757-1BB0-4123-958B-6BC8E1CDD8BB}"/>
              </a:ext>
            </a:extLst>
          </p:cNvPr>
          <p:cNvSpPr txBox="1"/>
          <p:nvPr/>
        </p:nvSpPr>
        <p:spPr>
          <a:xfrm>
            <a:off x="942392" y="951722"/>
            <a:ext cx="10870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science of transforming information into an unintelligible form while it is being transmitted or stored so that unauthorized users cannot access it</a:t>
            </a:r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1DA9DA1-5A91-4D40-96FA-3E6BED36C0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075" y="4571509"/>
            <a:ext cx="2710373" cy="17049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C0536BD-E30A-4612-9A09-983B2B73D6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00422">
            <a:off x="3362227" y="4311158"/>
            <a:ext cx="1198229" cy="87610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AB55579-A871-4E55-B220-0F0BDBCA7C88}"/>
              </a:ext>
            </a:extLst>
          </p:cNvPr>
          <p:cNvSpPr txBox="1"/>
          <p:nvPr/>
        </p:nvSpPr>
        <p:spPr>
          <a:xfrm>
            <a:off x="2098860" y="3135923"/>
            <a:ext cx="1632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 Receiver,</a:t>
            </a:r>
          </a:p>
          <a:p>
            <a:r>
              <a:rPr lang="en-US" dirty="0"/>
              <a:t> budget is 6000</a:t>
            </a:r>
            <a:endParaRPr lang="en-IN" dirty="0"/>
          </a:p>
        </p:txBody>
      </p:sp>
      <p:sp>
        <p:nvSpPr>
          <p:cNvPr id="20" name="Arrow: Bent 19">
            <a:extLst>
              <a:ext uri="{FF2B5EF4-FFF2-40B4-BE49-F238E27FC236}">
                <a16:creationId xmlns:a16="http://schemas.microsoft.com/office/drawing/2014/main" id="{8D415BCF-B068-4FA6-B70F-FC7D2F2AE281}"/>
              </a:ext>
            </a:extLst>
          </p:cNvPr>
          <p:cNvSpPr/>
          <p:nvPr/>
        </p:nvSpPr>
        <p:spPr>
          <a:xfrm rot="20637471">
            <a:off x="3721887" y="3877256"/>
            <a:ext cx="1184988" cy="53184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E36E2D1-DDF9-4AA5-94A0-DEA5244005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535" y="3414802"/>
            <a:ext cx="491154" cy="4911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433FE16-1E75-42E2-86E0-1BAFB3CCE127}"/>
              </a:ext>
            </a:extLst>
          </p:cNvPr>
          <p:cNvSpPr txBox="1"/>
          <p:nvPr/>
        </p:nvSpPr>
        <p:spPr>
          <a:xfrm>
            <a:off x="4121899" y="3307919"/>
            <a:ext cx="1884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AB1DA9-DCE4-42A2-BFAB-5CD7DD247528}"/>
              </a:ext>
            </a:extLst>
          </p:cNvPr>
          <p:cNvSpPr txBox="1"/>
          <p:nvPr/>
        </p:nvSpPr>
        <p:spPr>
          <a:xfrm>
            <a:off x="4121899" y="3012559"/>
            <a:ext cx="2386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 data +key</a:t>
            </a:r>
          </a:p>
          <a:p>
            <a:r>
              <a:rPr lang="en-US" dirty="0" err="1"/>
              <a:t>i.e</a:t>
            </a:r>
            <a:r>
              <a:rPr lang="en-US" dirty="0"/>
              <a:t> 6000+123=6123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AD54DD-038E-4D2D-9188-71EA1CCC20FD}"/>
              </a:ext>
            </a:extLst>
          </p:cNvPr>
          <p:cNvSpPr txBox="1"/>
          <p:nvPr/>
        </p:nvSpPr>
        <p:spPr>
          <a:xfrm>
            <a:off x="4478694" y="2677886"/>
            <a:ext cx="1446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ENCRYPTION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0888E141-1F0F-4E8F-B3D4-1FCCB0BF5AB5}"/>
              </a:ext>
            </a:extLst>
          </p:cNvPr>
          <p:cNvSpPr/>
          <p:nvPr/>
        </p:nvSpPr>
        <p:spPr>
          <a:xfrm rot="669631">
            <a:off x="5923161" y="2827644"/>
            <a:ext cx="342124" cy="24125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16C6EA9E-E3EF-4BEE-9C39-9A55D1ACA269}"/>
              </a:ext>
            </a:extLst>
          </p:cNvPr>
          <p:cNvSpPr/>
          <p:nvPr/>
        </p:nvSpPr>
        <p:spPr>
          <a:xfrm rot="2789860">
            <a:off x="6272911" y="3136936"/>
            <a:ext cx="342124" cy="24125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0A7C196C-ACBA-4D34-A5AC-E967DF58C7AB}"/>
              </a:ext>
            </a:extLst>
          </p:cNvPr>
          <p:cNvSpPr/>
          <p:nvPr/>
        </p:nvSpPr>
        <p:spPr>
          <a:xfrm rot="4657247">
            <a:off x="6491938" y="3629692"/>
            <a:ext cx="342124" cy="24125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AA0C6221-1096-4A19-8719-A30FDD0BE539}"/>
              </a:ext>
            </a:extLst>
          </p:cNvPr>
          <p:cNvSpPr/>
          <p:nvPr/>
        </p:nvSpPr>
        <p:spPr>
          <a:xfrm rot="5190631">
            <a:off x="6613036" y="4098798"/>
            <a:ext cx="342124" cy="24125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4078CB6-34AD-4946-A2DA-1C6F3B9DB4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30277">
            <a:off x="7242541" y="4295236"/>
            <a:ext cx="1077746" cy="808309"/>
          </a:xfrm>
          <a:prstGeom prst="rect">
            <a:avLst/>
          </a:prstGeom>
        </p:spPr>
      </p:pic>
      <p:sp>
        <p:nvSpPr>
          <p:cNvPr id="38" name="Arrow: Bent 37">
            <a:extLst>
              <a:ext uri="{FF2B5EF4-FFF2-40B4-BE49-F238E27FC236}">
                <a16:creationId xmlns:a16="http://schemas.microsoft.com/office/drawing/2014/main" id="{3D846CCF-7FA2-48BF-BAF5-7A0C924BE894}"/>
              </a:ext>
            </a:extLst>
          </p:cNvPr>
          <p:cNvSpPr/>
          <p:nvPr/>
        </p:nvSpPr>
        <p:spPr>
          <a:xfrm>
            <a:off x="7695721" y="3852603"/>
            <a:ext cx="1149700" cy="605645"/>
          </a:xfrm>
          <a:prstGeom prst="ben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8E11BEE-B94C-46FF-BA9C-D18167E186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179" y="3392535"/>
            <a:ext cx="477098" cy="47709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6D9BFAF-17E2-4299-8CA1-381E8ABE54B2}"/>
              </a:ext>
            </a:extLst>
          </p:cNvPr>
          <p:cNvSpPr txBox="1"/>
          <p:nvPr/>
        </p:nvSpPr>
        <p:spPr>
          <a:xfrm>
            <a:off x="8270570" y="3023117"/>
            <a:ext cx="2030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Received data-key </a:t>
            </a:r>
          </a:p>
          <a:p>
            <a:r>
              <a:rPr lang="en-US" dirty="0" err="1"/>
              <a:t>i.e</a:t>
            </a:r>
            <a:r>
              <a:rPr lang="en-US" dirty="0"/>
              <a:t> 6123-123=6000</a:t>
            </a:r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DBB2067-5529-42A7-8BDB-07AE05BD3544}"/>
              </a:ext>
            </a:extLst>
          </p:cNvPr>
          <p:cNvSpPr txBox="1"/>
          <p:nvPr/>
        </p:nvSpPr>
        <p:spPr>
          <a:xfrm>
            <a:off x="8443277" y="2547257"/>
            <a:ext cx="203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Decryption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6" name="Arrow: Chevron 45">
            <a:extLst>
              <a:ext uri="{FF2B5EF4-FFF2-40B4-BE49-F238E27FC236}">
                <a16:creationId xmlns:a16="http://schemas.microsoft.com/office/drawing/2014/main" id="{B7C80177-95A4-4DFB-AE81-D63BBA824304}"/>
              </a:ext>
            </a:extLst>
          </p:cNvPr>
          <p:cNvSpPr/>
          <p:nvPr/>
        </p:nvSpPr>
        <p:spPr>
          <a:xfrm rot="2613215">
            <a:off x="9874330" y="2763997"/>
            <a:ext cx="345233" cy="213236"/>
          </a:xfrm>
          <a:prstGeom prst="chevr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7" name="Arrow: Chevron 46">
            <a:extLst>
              <a:ext uri="{FF2B5EF4-FFF2-40B4-BE49-F238E27FC236}">
                <a16:creationId xmlns:a16="http://schemas.microsoft.com/office/drawing/2014/main" id="{5E27704C-F077-4CC1-ADD6-6327BC3665D3}"/>
              </a:ext>
            </a:extLst>
          </p:cNvPr>
          <p:cNvSpPr/>
          <p:nvPr/>
        </p:nvSpPr>
        <p:spPr>
          <a:xfrm rot="3825956">
            <a:off x="10176629" y="3212767"/>
            <a:ext cx="345233" cy="213236"/>
          </a:xfrm>
          <a:prstGeom prst="chevr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8" name="Arrow: Chevron 47">
            <a:extLst>
              <a:ext uri="{FF2B5EF4-FFF2-40B4-BE49-F238E27FC236}">
                <a16:creationId xmlns:a16="http://schemas.microsoft.com/office/drawing/2014/main" id="{2C254D5B-1261-4B8C-84A0-81C6BC05F2D7}"/>
              </a:ext>
            </a:extLst>
          </p:cNvPr>
          <p:cNvSpPr/>
          <p:nvPr/>
        </p:nvSpPr>
        <p:spPr>
          <a:xfrm rot="4149585">
            <a:off x="10462741" y="3717012"/>
            <a:ext cx="345233" cy="229368"/>
          </a:xfrm>
          <a:prstGeom prst="chevr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1D9CF44-1668-4878-A37A-310868EBA580}"/>
              </a:ext>
            </a:extLst>
          </p:cNvPr>
          <p:cNvSpPr txBox="1"/>
          <p:nvPr/>
        </p:nvSpPr>
        <p:spPr>
          <a:xfrm>
            <a:off x="401215" y="1856792"/>
            <a:ext cx="2174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EXAMPLE</a:t>
            </a:r>
            <a:r>
              <a:rPr lang="en-US" dirty="0"/>
              <a:t>:</a:t>
            </a: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DF1AB0-3C65-45C6-85D0-8AC8AD9903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949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009"/>
    </mc:Choice>
    <mc:Fallback>
      <p:transition spd="slow" advTm="175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10" grpId="0"/>
      <p:bldP spid="12" grpId="0"/>
      <p:bldP spid="19" grpId="0"/>
      <p:bldP spid="20" grpId="0" animBg="1"/>
      <p:bldP spid="25" grpId="0"/>
      <p:bldP spid="26" grpId="0"/>
      <p:bldP spid="29" grpId="0" animBg="1"/>
      <p:bldP spid="30" grpId="0" animBg="1"/>
      <p:bldP spid="33" grpId="0" animBg="1"/>
      <p:bldP spid="35" grpId="0" animBg="1"/>
      <p:bldP spid="38" grpId="0" animBg="1"/>
      <p:bldP spid="41" grpId="0"/>
      <p:bldP spid="44" grpId="0"/>
      <p:bldP spid="46" grpId="0" animBg="1"/>
      <p:bldP spid="47" grpId="0" animBg="1"/>
      <p:bldP spid="48" grpId="0" animBg="1"/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FCDD99-704C-4476-8A61-B430BA44BFB2}"/>
              </a:ext>
            </a:extLst>
          </p:cNvPr>
          <p:cNvSpPr txBox="1"/>
          <p:nvPr/>
        </p:nvSpPr>
        <p:spPr>
          <a:xfrm>
            <a:off x="737118" y="662473"/>
            <a:ext cx="448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PLAIN TEXT AND CIPHER TEXT</a:t>
            </a:r>
            <a:r>
              <a:rPr lang="en-US" sz="2800" dirty="0"/>
              <a:t> 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CFB617-4A77-43F6-A51D-F7C43A37A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494" y="3760237"/>
            <a:ext cx="8416212" cy="25752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156129-C4F3-4A59-8F81-AAED33ADFC83}"/>
              </a:ext>
            </a:extLst>
          </p:cNvPr>
          <p:cNvSpPr txBox="1"/>
          <p:nvPr/>
        </p:nvSpPr>
        <p:spPr>
          <a:xfrm>
            <a:off x="811762" y="1632857"/>
            <a:ext cx="1100032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Plain text</a:t>
            </a:r>
            <a:r>
              <a:rPr lang="en-US" dirty="0"/>
              <a:t> :-The data which is in readable format is called plain text </a:t>
            </a:r>
          </a:p>
          <a:p>
            <a:r>
              <a:rPr lang="en-US" dirty="0">
                <a:solidFill>
                  <a:srgbClr val="7030A0"/>
                </a:solidFill>
              </a:rPr>
              <a:t>      For example:-</a:t>
            </a:r>
          </a:p>
          <a:p>
            <a:r>
              <a:rPr lang="en-US" dirty="0"/>
              <a:t>         </a:t>
            </a:r>
            <a:r>
              <a:rPr lang="en-US" dirty="0">
                <a:solidFill>
                  <a:srgbClr val="00B050"/>
                </a:solidFill>
              </a:rPr>
              <a:t>ABC 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Cipher Text</a:t>
            </a:r>
            <a:r>
              <a:rPr lang="en-US" dirty="0"/>
              <a:t> :- The data which is not in readable format is called Cipher text</a:t>
            </a:r>
          </a:p>
          <a:p>
            <a:r>
              <a:rPr lang="en-US" dirty="0">
                <a:solidFill>
                  <a:srgbClr val="7030A0"/>
                </a:solidFill>
              </a:rPr>
              <a:t>       For example</a:t>
            </a:r>
          </a:p>
          <a:p>
            <a:r>
              <a:rPr lang="en-US" dirty="0"/>
              <a:t>           </a:t>
            </a:r>
            <a:r>
              <a:rPr lang="en-US" dirty="0">
                <a:solidFill>
                  <a:srgbClr val="00B050"/>
                </a:solidFill>
              </a:rPr>
              <a:t> ABC </a:t>
            </a:r>
            <a:r>
              <a:rPr lang="en-US" dirty="0"/>
              <a:t>+ </a:t>
            </a:r>
            <a:r>
              <a:rPr lang="en-US" dirty="0">
                <a:solidFill>
                  <a:schemeClr val="accent2"/>
                </a:solidFill>
              </a:rPr>
              <a:t>$#% (KEY)</a:t>
            </a: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A4$h*L@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7F2AAA-B6C1-4894-9351-39F6148AB2FE}"/>
              </a:ext>
            </a:extLst>
          </p:cNvPr>
          <p:cNvSpPr txBox="1"/>
          <p:nvPr/>
        </p:nvSpPr>
        <p:spPr>
          <a:xfrm>
            <a:off x="346229" y="4083728"/>
            <a:ext cx="13138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 Receiver,</a:t>
            </a:r>
          </a:p>
          <a:p>
            <a:r>
              <a:rPr lang="en-US" dirty="0"/>
              <a:t> budget is 6000</a:t>
            </a:r>
            <a:endParaRPr lang="en-IN" dirty="0"/>
          </a:p>
          <a:p>
            <a:r>
              <a:rPr lang="en-IN" dirty="0"/>
              <a:t> </a:t>
            </a:r>
          </a:p>
          <a:p>
            <a:r>
              <a:rPr lang="en-IN" dirty="0" err="1"/>
              <a:t>i.e</a:t>
            </a:r>
            <a:r>
              <a:rPr lang="en-IN" dirty="0"/>
              <a:t> 6000+$%^=</a:t>
            </a:r>
          </a:p>
          <a:p>
            <a:r>
              <a:rPr lang="en-IN" dirty="0"/>
              <a:t>A4$h*L@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F16CAA5-3A40-4924-A977-887748EA872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24526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397"/>
    </mc:Choice>
    <mc:Fallback>
      <p:transition spd="slow" advTm="83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F7AE-9DB5-47C2-86A7-411643E1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166282" cy="86887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Encryption and decryption:-</a:t>
            </a:r>
            <a:endParaRPr lang="en-IN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0AB51-DDFC-4589-945B-8755019AE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995"/>
            <a:ext cx="4452891" cy="4942967"/>
          </a:xfrm>
        </p:spPr>
        <p:txBody>
          <a:bodyPr/>
          <a:lstStyle/>
          <a:p>
            <a:r>
              <a:rPr lang="en-US" sz="2500" dirty="0"/>
              <a:t>Encryption:-</a:t>
            </a:r>
            <a:r>
              <a:rPr lang="en-IN" dirty="0"/>
              <a:t>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Process of encoding information, which is conversion of the original representation of the information, known as plaintext, into an alternative form known as ciphertext</a:t>
            </a:r>
            <a:endParaRPr lang="en-US" sz="1600" dirty="0"/>
          </a:p>
          <a:p>
            <a:pPr marL="0" indent="0">
              <a:buNone/>
            </a:pPr>
            <a:r>
              <a:rPr lang="en-US" dirty="0"/>
              <a:t>	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E74AA6-BA8E-4EF0-8CE2-B18F145E32B4}"/>
              </a:ext>
            </a:extLst>
          </p:cNvPr>
          <p:cNvSpPr txBox="1"/>
          <p:nvPr/>
        </p:nvSpPr>
        <p:spPr>
          <a:xfrm>
            <a:off x="6900911" y="1331651"/>
            <a:ext cx="47597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Decryption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Process of </a:t>
            </a:r>
            <a:r>
              <a:rPr lang="en-US" sz="1600" dirty="0">
                <a:solidFill>
                  <a:srgbClr val="525252"/>
                </a:solidFill>
                <a:latin typeface="helvetica neue"/>
              </a:rPr>
              <a:t>de</a:t>
            </a:r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coding information, which is conversion of the encrypted known as </a:t>
            </a:r>
            <a:r>
              <a:rPr lang="en-US" sz="1600" dirty="0">
                <a:solidFill>
                  <a:srgbClr val="525252"/>
                </a:solidFill>
                <a:latin typeface="helvetica neue"/>
              </a:rPr>
              <a:t>cipher</a:t>
            </a:r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text, into an the form known as </a:t>
            </a:r>
            <a:r>
              <a:rPr lang="en-US" sz="1600" dirty="0">
                <a:solidFill>
                  <a:srgbClr val="525252"/>
                </a:solidFill>
                <a:latin typeface="helvetica neue"/>
              </a:rPr>
              <a:t>plain</a:t>
            </a:r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text </a:t>
            </a:r>
            <a:r>
              <a:rPr lang="en-US" sz="1600" b="0" i="0" dirty="0" err="1">
                <a:solidFill>
                  <a:srgbClr val="525252"/>
                </a:solidFill>
                <a:effectLst/>
                <a:latin typeface="helvetica neue"/>
              </a:rPr>
              <a:t>i.e</a:t>
            </a:r>
            <a:r>
              <a:rPr lang="en-US" sz="1600" b="0" i="0" dirty="0">
                <a:solidFill>
                  <a:srgbClr val="525252"/>
                </a:solidFill>
                <a:effectLst/>
                <a:latin typeface="helvetica neue"/>
              </a:rPr>
              <a:t> original information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652BC8-91D2-433C-8ADD-ABDA725152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64" y="3840563"/>
            <a:ext cx="8149701" cy="210747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2D2C701-0688-401F-A5E3-0603872C3C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1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728"/>
    </mc:Choice>
    <mc:Fallback>
      <p:transition spd="slow" advTm="58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503F1C-6679-4F67-B783-724F665A2C22}"/>
              </a:ext>
            </a:extLst>
          </p:cNvPr>
          <p:cNvSpPr txBox="1"/>
          <p:nvPr/>
        </p:nvSpPr>
        <p:spPr>
          <a:xfrm>
            <a:off x="447869" y="531845"/>
            <a:ext cx="6904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CLASSIFICATION OF CRYPTOGRAPHY</a:t>
            </a:r>
            <a:endParaRPr lang="en-IN" sz="28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DEA8D-FC7C-45ED-81AF-5B3B1F454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65" y="1390261"/>
            <a:ext cx="9013372" cy="519151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3595EAF-1542-4A9B-81CF-6C2B6FCCC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6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94"/>
    </mc:Choice>
    <mc:Fallback>
      <p:transition spd="slow" advTm="25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95" x="1041400" y="5194300"/>
          <p14:tracePt t="7079" x="1263650" y="5054600"/>
          <p14:tracePt t="7086" x="1536700" y="4889500"/>
          <p14:tracePt t="7095" x="1746250" y="4775200"/>
          <p14:tracePt t="7109" x="2025650" y="4597400"/>
          <p14:tracePt t="7114" x="2114550" y="4540250"/>
          <p14:tracePt t="7126" x="2279650" y="4419600"/>
          <p14:tracePt t="7142" x="2673350" y="4235450"/>
          <p14:tracePt t="7159" x="2984500" y="4032250"/>
          <p14:tracePt t="7176" x="3390900" y="3765550"/>
          <p14:tracePt t="7192" x="3536950" y="3695700"/>
          <p14:tracePt t="7209" x="3644900" y="3638550"/>
          <p14:tracePt t="7226" x="3771900" y="3581400"/>
          <p14:tracePt t="7243" x="4013200" y="3460750"/>
          <p14:tracePt t="7259" x="4083050" y="3416300"/>
          <p14:tracePt t="7276" x="4121150" y="3390900"/>
          <p14:tracePt t="7292" x="4165600" y="3371850"/>
          <p14:tracePt t="7309" x="4229100" y="3340100"/>
          <p14:tracePt t="7326" x="4286250" y="3308350"/>
          <p14:tracePt t="7342" x="4311650" y="3302000"/>
          <p14:tracePt t="7359" x="4318000" y="3295650"/>
          <p14:tracePt t="7376" x="4330700" y="3289300"/>
          <p14:tracePt t="7409" x="4337050" y="3282950"/>
          <p14:tracePt t="7426" x="4343400" y="3276600"/>
          <p14:tracePt t="7442" x="4343400" y="3270250"/>
          <p14:tracePt t="7459" x="4349750" y="3270250"/>
          <p14:tracePt t="7476" x="4349750" y="3257550"/>
          <p14:tracePt t="7492" x="4356100" y="3219450"/>
          <p14:tracePt t="7509" x="4381500" y="3124200"/>
          <p14:tracePt t="7527" x="4394200" y="3073400"/>
          <p14:tracePt t="7542" x="4394200" y="3060700"/>
          <p14:tracePt t="7559" x="4394200" y="3041650"/>
          <p14:tracePt t="7575" x="4394200" y="3035300"/>
          <p14:tracePt t="7592" x="4394200" y="3028950"/>
          <p14:tracePt t="7610" x="4394200" y="3022600"/>
          <p14:tracePt t="7626" x="4400550" y="3016250"/>
          <p14:tracePt t="7667" x="4406900" y="3016250"/>
          <p14:tracePt t="7701" x="4413250" y="3016250"/>
          <p14:tracePt t="7708" x="4419600" y="3009900"/>
          <p14:tracePt t="7717" x="4425950" y="3009900"/>
          <p14:tracePt t="7726" x="4470400" y="3003550"/>
          <p14:tracePt t="7742" x="5067300" y="2933700"/>
          <p14:tracePt t="7759" x="5632450" y="2901950"/>
          <p14:tracePt t="7775" x="5753100" y="2901950"/>
          <p14:tracePt t="7792" x="5892800" y="2914650"/>
          <p14:tracePt t="7809" x="6032500" y="2921000"/>
          <p14:tracePt t="7826" x="6286500" y="2927350"/>
          <p14:tracePt t="7842" x="6483350" y="2927350"/>
          <p14:tracePt t="7859" x="6731000" y="2952750"/>
          <p14:tracePt t="7876" x="6800850" y="2959100"/>
          <p14:tracePt t="7892" x="6845300" y="2965450"/>
          <p14:tracePt t="7909" x="6934200" y="2978150"/>
          <p14:tracePt t="7926" x="6978650" y="2978150"/>
          <p14:tracePt t="7942" x="7042150" y="2978150"/>
          <p14:tracePt t="7959" x="7099300" y="2984500"/>
          <p14:tracePt t="7976" x="7232650" y="2997200"/>
          <p14:tracePt t="7992" x="7327900" y="3009900"/>
          <p14:tracePt t="8010" x="7404100" y="3016250"/>
          <p14:tracePt t="8026" x="7416800" y="3016250"/>
          <p14:tracePt t="8042" x="7435850" y="3016250"/>
          <p14:tracePt t="8059" x="7454900" y="3016250"/>
          <p14:tracePt t="8075" x="7537450" y="3016250"/>
          <p14:tracePt t="8093" x="7747000" y="3028950"/>
          <p14:tracePt t="8109" x="7829550" y="3041650"/>
          <p14:tracePt t="8126" x="7874000" y="3048000"/>
          <p14:tracePt t="8131" x="7893050" y="3048000"/>
          <p14:tracePt t="8142" x="7931150" y="3048000"/>
          <p14:tracePt t="8159" x="7981950" y="3048000"/>
          <p14:tracePt t="8176" x="8102600" y="3060700"/>
          <p14:tracePt t="8192" x="8166100" y="3067050"/>
          <p14:tracePt t="8209" x="8210550" y="3073400"/>
          <p14:tracePt t="8226" x="8242300" y="3073400"/>
          <p14:tracePt t="8242" x="8248650" y="3073400"/>
          <p14:tracePt t="8259" x="8261350" y="3073400"/>
          <p14:tracePt t="8276" x="8280400" y="3073400"/>
          <p14:tracePt t="8293" x="8280400" y="3079750"/>
          <p14:tracePt t="8309" x="8293100" y="3079750"/>
          <p14:tracePt t="8342" x="8299450" y="3079750"/>
          <p14:tracePt t="8359" x="8305800" y="3079750"/>
          <p14:tracePt t="8376" x="8312150" y="3079750"/>
          <p14:tracePt t="8785" x="8312150" y="3086100"/>
          <p14:tracePt t="8799" x="8305800" y="3086100"/>
          <p14:tracePt t="8813" x="8299450" y="3086100"/>
          <p14:tracePt t="8833" x="8293100" y="3092450"/>
          <p14:tracePt t="8840" x="8286750" y="3092450"/>
          <p14:tracePt t="8854" x="8274050" y="3092450"/>
          <p14:tracePt t="8861" x="8255000" y="3098800"/>
          <p14:tracePt t="8875" x="8197850" y="3105150"/>
          <p14:tracePt t="8893" x="8064500" y="3105150"/>
          <p14:tracePt t="8909" x="7626350" y="3098800"/>
          <p14:tracePt t="8925" x="7264400" y="3067050"/>
          <p14:tracePt t="8942" x="6902450" y="3041650"/>
          <p14:tracePt t="8959" x="6604000" y="3041650"/>
          <p14:tracePt t="8977" x="6470650" y="3035300"/>
          <p14:tracePt t="8992" x="6343650" y="3060700"/>
          <p14:tracePt t="9009" x="6203950" y="3092450"/>
          <p14:tracePt t="9025" x="6083300" y="3117850"/>
          <p14:tracePt t="9042" x="6032500" y="3117850"/>
          <p14:tracePt t="9059" x="6019800" y="3117850"/>
          <p14:tracePt t="9075" x="6013450" y="3117850"/>
          <p14:tracePt t="9092" x="6000750" y="3117850"/>
          <p14:tracePt t="9108" x="5854700" y="3105150"/>
          <p14:tracePt t="9125" x="5753100" y="3098800"/>
          <p14:tracePt t="9142" x="5727700" y="3092450"/>
          <p14:tracePt t="9145" x="5721350" y="3092450"/>
          <p14:tracePt t="9158" x="5708650" y="3086100"/>
          <p14:tracePt t="9175" x="5695950" y="3086100"/>
          <p14:tracePt t="9192" x="5372100" y="3048000"/>
          <p14:tracePt t="9208" x="4953000" y="2971800"/>
          <p14:tracePt t="9225" x="4718050" y="2946400"/>
          <p14:tracePt t="9242" x="4597400" y="2921000"/>
          <p14:tracePt t="9258" x="4572000" y="2921000"/>
          <p14:tracePt t="9275" x="4521200" y="2921000"/>
          <p14:tracePt t="9292" x="4470400" y="2908300"/>
          <p14:tracePt t="9309" x="4400550" y="2901950"/>
          <p14:tracePt t="9325" x="4279900" y="2882900"/>
          <p14:tracePt t="9342" x="4235450" y="2876550"/>
          <p14:tracePt t="9358" x="4210050" y="2870200"/>
          <p14:tracePt t="9392" x="4191000" y="2863850"/>
          <p14:tracePt t="9426" x="4184650" y="2857500"/>
          <p14:tracePt t="9442" x="4178300" y="2851150"/>
          <p14:tracePt t="9475" x="4171950" y="2844800"/>
          <p14:tracePt t="9492" x="4165600" y="2844800"/>
          <p14:tracePt t="9509" x="4165600" y="2838450"/>
          <p14:tracePt t="9613" x="4165600" y="2844800"/>
          <p14:tracePt t="9620" x="4171950" y="2844800"/>
          <p14:tracePt t="9641" x="4171950" y="2851150"/>
          <p14:tracePt t="9655" x="4178300" y="2851150"/>
          <p14:tracePt t="9663" x="4178300" y="2857500"/>
          <p14:tracePt t="9675" x="4184650" y="2857500"/>
          <p14:tracePt t="9738" x="4191000" y="2857500"/>
          <p14:tracePt t="9786" x="4191000" y="2863850"/>
          <p14:tracePt t="9807" x="4191000" y="2870200"/>
          <p14:tracePt t="9828" x="4191000" y="2876550"/>
          <p14:tracePt t="9862" x="4191000" y="2882900"/>
          <p14:tracePt t="9877" x="4191000" y="2889250"/>
          <p14:tracePt t="9903" x="4191000" y="2895600"/>
          <p14:tracePt t="9912" x="4191000" y="2908300"/>
          <p14:tracePt t="9918" x="4184650" y="2921000"/>
          <p14:tracePt t="9925" x="4171950" y="2946400"/>
          <p14:tracePt t="9943" x="4146550" y="3022600"/>
          <p14:tracePt t="9958" x="4114800" y="3086100"/>
          <p14:tracePt t="9975" x="4102100" y="3111500"/>
          <p14:tracePt t="9992" x="4095750" y="3124200"/>
          <p14:tracePt t="10009" x="4089400" y="3136900"/>
          <p14:tracePt t="10026" x="4083050" y="3143250"/>
          <p14:tracePt t="10042" x="4083050" y="3149600"/>
          <p14:tracePt t="10059" x="4076700" y="3149600"/>
          <p14:tracePt t="10075" x="4070350" y="3162300"/>
          <p14:tracePt t="10092" x="4032250" y="3219450"/>
          <p14:tracePt t="10109" x="4000500" y="3263900"/>
          <p14:tracePt t="10125" x="3968750" y="3308350"/>
          <p14:tracePt t="10142" x="3930650" y="3359150"/>
          <p14:tracePt t="10158" x="3886200" y="3409950"/>
          <p14:tracePt t="10175" x="3873500" y="3429000"/>
          <p14:tracePt t="10192" x="3829050" y="3473450"/>
          <p14:tracePt t="10208" x="3746500" y="3543300"/>
          <p14:tracePt t="10225" x="3708400" y="3562350"/>
          <p14:tracePt t="10241" x="3689350" y="3575050"/>
          <p14:tracePt t="10258" x="3651250" y="3606800"/>
          <p14:tracePt t="10275" x="3600450" y="3644900"/>
          <p14:tracePt t="10292" x="3556000" y="3689350"/>
          <p14:tracePt t="10309" x="3524250" y="3714750"/>
          <p14:tracePt t="10325" x="3492500" y="3740150"/>
          <p14:tracePt t="10342" x="3473450" y="3752850"/>
          <p14:tracePt t="10358" x="3454400" y="3778250"/>
          <p14:tracePt t="10375" x="3422650" y="3797300"/>
          <p14:tracePt t="10392" x="3365500" y="3848100"/>
          <p14:tracePt t="10408" x="3346450" y="3867150"/>
          <p14:tracePt t="10425" x="3314700" y="3898900"/>
          <p14:tracePt t="10442" x="3225800" y="3981450"/>
          <p14:tracePt t="10458" x="3206750" y="4013200"/>
          <p14:tracePt t="10475" x="3187700" y="4025900"/>
          <p14:tracePt t="10492" x="3175000" y="4038600"/>
          <p14:tracePt t="10509" x="3162300" y="4051300"/>
          <p14:tracePt t="10525" x="3155950" y="4051300"/>
          <p14:tracePt t="10542" x="3149600" y="4051300"/>
          <p14:tracePt t="10558" x="3149600" y="4057650"/>
          <p14:tracePt t="10575" x="3136900" y="4057650"/>
          <p14:tracePt t="11132" x="3136900" y="4064000"/>
          <p14:tracePt t="11160" x="3136900" y="4070350"/>
          <p14:tracePt t="11899" x="3143250" y="4070350"/>
          <p14:tracePt t="11920" x="3149600" y="4070350"/>
          <p14:tracePt t="12079" x="3155950" y="4070350"/>
          <p14:tracePt t="12099" x="3162300" y="4070350"/>
          <p14:tracePt t="12127" x="3168650" y="4070350"/>
          <p14:tracePt t="12148" x="3175000" y="4070350"/>
          <p14:tracePt t="12177" x="3181350" y="4070350"/>
          <p14:tracePt t="12198" x="3187700" y="4070350"/>
          <p14:tracePt t="12211" x="3194050" y="4070350"/>
          <p14:tracePt t="12244" x="3200400" y="4070350"/>
          <p14:tracePt t="12258" x="3206750" y="4070350"/>
          <p14:tracePt t="12286" x="3213100" y="4070350"/>
          <p14:tracePt t="12307" x="3219450" y="4070350"/>
          <p14:tracePt t="12320" x="3225800" y="4070350"/>
          <p14:tracePt t="12355" x="3232150" y="4070350"/>
          <p14:tracePt t="12361" x="3238500" y="4070350"/>
          <p14:tracePt t="12377" x="3244850" y="4070350"/>
          <p14:tracePt t="12391" x="3257550" y="4070350"/>
          <p14:tracePt t="12408" x="3263900" y="4070350"/>
          <p14:tracePt t="12424" x="3282950" y="4070350"/>
          <p14:tracePt t="12441" x="3308350" y="4070350"/>
          <p14:tracePt t="12458" x="3479800" y="4064000"/>
          <p14:tracePt t="12475" x="3917950" y="4025900"/>
          <p14:tracePt t="12492" x="4229100" y="4025900"/>
          <p14:tracePt t="12508" x="4387850" y="4025900"/>
          <p14:tracePt t="12524" x="4502150" y="4025900"/>
          <p14:tracePt t="12541" x="4737100" y="4025900"/>
          <p14:tracePt t="12558" x="4927600" y="4006850"/>
          <p14:tracePt t="12575" x="5099050" y="4000500"/>
          <p14:tracePt t="12591" x="5207000" y="4000500"/>
          <p14:tracePt t="12608" x="5321300" y="4000500"/>
          <p14:tracePt t="12624" x="5461000" y="4000500"/>
          <p14:tracePt t="12641" x="5518150" y="3994150"/>
          <p14:tracePt t="12658" x="5543550" y="3987800"/>
          <p14:tracePt t="12674" x="5556250" y="3987800"/>
          <p14:tracePt t="12692" x="5562600" y="3981450"/>
          <p14:tracePt t="12708" x="5600700" y="3975100"/>
          <p14:tracePt t="12724" x="5632450" y="3962400"/>
          <p14:tracePt t="12741" x="5670550" y="3949700"/>
          <p14:tracePt t="12758" x="5683250" y="3949700"/>
          <p14:tracePt t="12774" x="5695950" y="3943350"/>
          <p14:tracePt t="12791" x="5702300" y="3937000"/>
          <p14:tracePt t="12807" x="5708650" y="3930650"/>
          <p14:tracePt t="12824" x="5715000" y="3930650"/>
          <p14:tracePt t="12841" x="5721350" y="3930650"/>
          <p14:tracePt t="12874" x="5727700" y="3930650"/>
          <p14:tracePt t="13281" x="5721350" y="3930650"/>
          <p14:tracePt t="13296" x="5715000" y="3930650"/>
          <p14:tracePt t="13308" x="5708650" y="3930650"/>
          <p14:tracePt t="13364" x="5702300" y="3930650"/>
          <p14:tracePt t="13426" x="5702300" y="3924300"/>
          <p14:tracePt t="13433" x="5695950" y="3924300"/>
          <p14:tracePt t="13468" x="5695950" y="3917950"/>
          <p14:tracePt t="13612" x="5689600" y="3917950"/>
          <p14:tracePt t="13702" x="5683250" y="3917950"/>
          <p14:tracePt t="13743" x="5683250" y="3911600"/>
          <p14:tracePt t="13758" x="5683250" y="3905250"/>
          <p14:tracePt t="13765" x="5676900" y="3905250"/>
          <p14:tracePt t="13806" x="5676900" y="3898900"/>
          <p14:tracePt t="13951" x="5676900" y="3905250"/>
          <p14:tracePt t="13958" x="5676900" y="3911600"/>
          <p14:tracePt t="13980" x="5676900" y="3917950"/>
          <p14:tracePt t="13986" x="5676900" y="3924300"/>
          <p14:tracePt t="13994" x="5676900" y="3930650"/>
          <p14:tracePt t="14007" x="5676900" y="3943350"/>
          <p14:tracePt t="14026" x="5676900" y="3949700"/>
          <p14:tracePt t="14041" x="5676900" y="3962400"/>
          <p14:tracePt t="14074" x="5670550" y="3968750"/>
          <p14:tracePt t="14091" x="5664200" y="3975100"/>
          <p14:tracePt t="14331" x="5664200" y="3968750"/>
          <p14:tracePt t="14359" x="5657850" y="3962400"/>
          <p14:tracePt t="14380" x="5657850" y="3956050"/>
          <p14:tracePt t="14394" x="5657850" y="3949700"/>
          <p14:tracePt t="14876" x="5651500" y="3949700"/>
          <p14:tracePt t="14973" x="5651500" y="3943350"/>
          <p14:tracePt t="14987" x="5651500" y="3937000"/>
          <p14:tracePt t="15007" x="5657850" y="3937000"/>
          <p14:tracePt t="15015" x="5657850" y="3930650"/>
          <p14:tracePt t="15028" x="5657850" y="3924300"/>
          <p14:tracePt t="15040" x="5657850" y="3917950"/>
          <p14:tracePt t="15070" x="5657850" y="3911600"/>
          <p14:tracePt t="15083" x="5657850" y="3905250"/>
          <p14:tracePt t="15139" x="5651500" y="3905250"/>
          <p14:tracePt t="15152" x="5651500" y="3898900"/>
          <p14:tracePt t="15166" x="5651500" y="3892550"/>
          <p14:tracePt t="15181" x="5645150" y="3886200"/>
          <p14:tracePt t="15191" x="5638800" y="3886200"/>
          <p14:tracePt t="15207" x="5632450" y="3886200"/>
          <p14:tracePt t="15224" x="5626100" y="3879850"/>
          <p14:tracePt t="15241" x="5619750" y="3873500"/>
          <p14:tracePt t="15274" x="5613400" y="3873500"/>
          <p14:tracePt t="15290" x="5600700" y="3854450"/>
          <p14:tracePt t="15307" x="5581650" y="3848100"/>
          <p14:tracePt t="15324" x="5575300" y="3835400"/>
          <p14:tracePt t="15340" x="5562600" y="3822700"/>
          <p14:tracePt t="15358" x="5549900" y="3822700"/>
          <p14:tracePt t="15374" x="5549900" y="3816350"/>
          <p14:tracePt t="15391" x="5530850" y="3803650"/>
          <p14:tracePt t="15407" x="5505450" y="3771900"/>
          <p14:tracePt t="15424" x="5422900" y="3708400"/>
          <p14:tracePt t="15442" x="5384800" y="3683000"/>
          <p14:tracePt t="15457" x="5353050" y="3657600"/>
          <p14:tracePt t="15474" x="5314950" y="3638550"/>
          <p14:tracePt t="15490" x="5245100" y="3600450"/>
          <p14:tracePt t="15507" x="5143500" y="3556000"/>
          <p14:tracePt t="15524" x="4972050" y="3467100"/>
          <p14:tracePt t="15540" x="4921250" y="3435350"/>
          <p14:tracePt t="15557" x="4864100" y="3397250"/>
          <p14:tracePt t="15574" x="4800600" y="3352800"/>
          <p14:tracePt t="15591" x="4756150" y="3314700"/>
          <p14:tracePt t="15607" x="4711700" y="3276600"/>
          <p14:tracePt t="15624" x="4654550" y="3238500"/>
          <p14:tracePt t="15641" x="4635500" y="3225800"/>
          <p14:tracePt t="15657" x="4629150" y="3213100"/>
          <p14:tracePt t="15674" x="4610100" y="3206750"/>
          <p14:tracePt t="15690" x="4552950" y="3181350"/>
          <p14:tracePt t="15707" x="4502150" y="3162300"/>
          <p14:tracePt t="15725" x="4425950" y="3136900"/>
          <p14:tracePt t="15741" x="4381500" y="3117850"/>
          <p14:tracePt t="15757" x="4349750" y="3105150"/>
          <p14:tracePt t="15773" x="4273550" y="3086100"/>
          <p14:tracePt t="15790" x="4203700" y="3067050"/>
          <p14:tracePt t="15807" x="4089400" y="3028950"/>
          <p14:tracePt t="15823" x="4051300" y="3022600"/>
          <p14:tracePt t="15840" x="4032250" y="3016250"/>
          <p14:tracePt t="15857" x="3994150" y="3009900"/>
          <p14:tracePt t="15874" x="3975100" y="3003550"/>
          <p14:tracePt t="15890" x="3943350" y="2997200"/>
          <p14:tracePt t="15907" x="3905250" y="2990850"/>
          <p14:tracePt t="15925" x="3873500" y="2984500"/>
          <p14:tracePt t="15940" x="3867150" y="2984500"/>
          <p14:tracePt t="15957" x="3854450" y="2984500"/>
          <p14:tracePt t="15974" x="3848100" y="2984500"/>
          <p14:tracePt t="15991" x="3841750" y="2984500"/>
          <p14:tracePt t="16007" x="3835400" y="2984500"/>
          <p14:tracePt t="16796" x="3841750" y="2984500"/>
          <p14:tracePt t="16817" x="3848100" y="2984500"/>
          <p14:tracePt t="16845" x="3854450" y="2984500"/>
          <p14:tracePt t="16860" x="3860800" y="2984500"/>
          <p14:tracePt t="16880" x="3873500" y="2984500"/>
          <p14:tracePt t="16886" x="3886200" y="2984500"/>
          <p14:tracePt t="16894" x="3898900" y="2984500"/>
          <p14:tracePt t="16907" x="3968750" y="2990850"/>
          <p14:tracePt t="16923" x="4165600" y="3016250"/>
          <p14:tracePt t="16940" x="4451350" y="3067050"/>
          <p14:tracePt t="16957" x="4743450" y="3111500"/>
          <p14:tracePt t="16974" x="4997450" y="3136900"/>
          <p14:tracePt t="16990" x="5137150" y="3143250"/>
          <p14:tracePt t="17007" x="5378450" y="3143250"/>
          <p14:tracePt t="17023" x="5727700" y="3143250"/>
          <p14:tracePt t="17040" x="5924550" y="3124200"/>
          <p14:tracePt t="17058" x="6102350" y="3143250"/>
          <p14:tracePt t="17073" x="6248400" y="3149600"/>
          <p14:tracePt t="17090" x="6438900" y="3168650"/>
          <p14:tracePt t="17107" x="6686550" y="3175000"/>
          <p14:tracePt t="17123" x="6896100" y="3181350"/>
          <p14:tracePt t="17140" x="7105650" y="3181350"/>
          <p14:tracePt t="17157" x="7315200" y="3181350"/>
          <p14:tracePt t="17173" x="7435850" y="3175000"/>
          <p14:tracePt t="17190" x="7575550" y="3168650"/>
          <p14:tracePt t="17207" x="7664450" y="3162300"/>
          <p14:tracePt t="17223" x="7854950" y="3143250"/>
          <p14:tracePt t="17240" x="7912100" y="3143250"/>
          <p14:tracePt t="17257" x="7937500" y="3143250"/>
          <p14:tracePt t="17273" x="7943850" y="3143250"/>
          <p14:tracePt t="17290" x="7950200" y="3143250"/>
          <p14:tracePt t="17323" x="7956550" y="3143250"/>
          <p14:tracePt t="18198" x="7766050" y="3175000"/>
          <p14:tracePt t="18204" x="7200900" y="3276600"/>
          <p14:tracePt t="18212" x="6750050" y="3384550"/>
          <p14:tracePt t="18224" x="6527800" y="3454400"/>
          <p14:tracePt t="18240" x="6267450" y="3517900"/>
          <p14:tracePt t="18256" x="6038850" y="3562350"/>
          <p14:tracePt t="18262" x="5949950" y="3600450"/>
          <p14:tracePt t="18273" x="5537200" y="3683000"/>
          <p14:tracePt t="18290" x="5207000" y="3752850"/>
          <p14:tracePt t="18307" x="4673600" y="3873500"/>
          <p14:tracePt t="18323" x="4489450" y="3917950"/>
          <p14:tracePt t="18340" x="4356100" y="3949700"/>
          <p14:tracePt t="18356" x="4235450" y="4000500"/>
          <p14:tracePt t="18373" x="4171950" y="4044950"/>
          <p14:tracePt t="18390" x="4051300" y="4121150"/>
          <p14:tracePt t="18406" x="3968750" y="4178300"/>
          <p14:tracePt t="18423" x="3937000" y="4184650"/>
          <p14:tracePt t="18440" x="3930650" y="4191000"/>
          <p14:tracePt t="18456" x="3924300" y="4191000"/>
          <p14:tracePt t="18473" x="3917950" y="4191000"/>
          <p14:tracePt t="19152" x="3924300" y="4191000"/>
          <p14:tracePt t="19172" x="3930650" y="4191000"/>
          <p14:tracePt t="19207" x="3930650" y="4184650"/>
          <p14:tracePt t="19213" x="3937000" y="4184650"/>
          <p14:tracePt t="19223" x="3937000" y="4178300"/>
          <p14:tracePt t="19240" x="3943350" y="4178300"/>
          <p14:tracePt t="19256" x="3949700" y="4171950"/>
          <p14:tracePt t="19273" x="3956050" y="4165600"/>
          <p14:tracePt t="19289" x="3975100" y="4159250"/>
          <p14:tracePt t="19306" x="4000500" y="4152900"/>
          <p14:tracePt t="19323" x="4159250" y="4076700"/>
          <p14:tracePt t="19339" x="4483100" y="3943350"/>
          <p14:tracePt t="19357" x="4927600" y="3803650"/>
          <p14:tracePt t="19373" x="5257800" y="3740150"/>
          <p14:tracePt t="19390" x="5461000" y="3702050"/>
          <p14:tracePt t="19406" x="5594350" y="3676650"/>
          <p14:tracePt t="19423" x="5746750" y="3670300"/>
          <p14:tracePt t="19440" x="5784850" y="3670300"/>
          <p14:tracePt t="19456" x="5803900" y="3670300"/>
          <p14:tracePt t="19473" x="5810250" y="3670300"/>
          <p14:tracePt t="19489" x="5822950" y="3670300"/>
          <p14:tracePt t="19506" x="5829300" y="3670300"/>
          <p14:tracePt t="19523" x="5835650" y="3670300"/>
          <p14:tracePt t="19539" x="5842000" y="3670300"/>
          <p14:tracePt t="19557" x="5848350" y="3670300"/>
          <p14:tracePt t="19573" x="5854700" y="3670300"/>
          <p14:tracePt t="19594" x="5861050" y="3670300"/>
          <p14:tracePt t="19609" x="5867400" y="3670300"/>
          <p14:tracePt t="20271" x="5861050" y="3670300"/>
          <p14:tracePt t="20306" x="5854700" y="3670300"/>
          <p14:tracePt t="20319" x="5848350" y="3670300"/>
          <p14:tracePt t="20333" x="5842000" y="3670300"/>
          <p14:tracePt t="20354" x="5835650" y="3670300"/>
          <p14:tracePt t="20368" x="5822950" y="3683000"/>
          <p14:tracePt t="20375" x="5797550" y="3695700"/>
          <p14:tracePt t="20389" x="5683250" y="3803650"/>
          <p14:tracePt t="20406" x="5454650" y="4006850"/>
          <p14:tracePt t="20423" x="5327650" y="4146550"/>
          <p14:tracePt t="20439" x="5302250" y="4159250"/>
          <p14:tracePt t="20456" x="5289550" y="4171950"/>
          <p14:tracePt t="20472" x="5283200" y="4171950"/>
          <p14:tracePt t="20490" x="5270500" y="4171950"/>
          <p14:tracePt t="20506" x="5257800" y="4178300"/>
          <p14:tracePt t="20522" x="5207000" y="4203700"/>
          <p14:tracePt t="20539" x="5137150" y="4229100"/>
          <p14:tracePt t="20556" x="5092700" y="4254500"/>
          <p14:tracePt t="20574" x="5035550" y="4286250"/>
          <p14:tracePt t="20589" x="5010150" y="4298950"/>
          <p14:tracePt t="20606" x="4991100" y="4311650"/>
          <p14:tracePt t="20622" x="4959350" y="4330700"/>
          <p14:tracePt t="20639" x="4876800" y="4387850"/>
          <p14:tracePt t="20657" x="4826000" y="4425950"/>
          <p14:tracePt t="20672" x="4768850" y="4457700"/>
          <p14:tracePt t="20689" x="4737100" y="4476750"/>
          <p14:tracePt t="20706" x="4711700" y="4489450"/>
          <p14:tracePt t="20722" x="4699000" y="4489450"/>
          <p14:tracePt t="20740" x="4667250" y="4508500"/>
          <p14:tracePt t="20756" x="4641850" y="4521200"/>
          <p14:tracePt t="20773" x="4622800" y="4527550"/>
          <p14:tracePt t="20789" x="4559300" y="4552950"/>
          <p14:tracePt t="20806" x="4527550" y="4559300"/>
          <p14:tracePt t="20822" x="4508500" y="4565650"/>
          <p14:tracePt t="20839" x="4489450" y="4565650"/>
          <p14:tracePt t="20857" x="4476750" y="4578350"/>
          <p14:tracePt t="20872" x="4470400" y="4578350"/>
          <p14:tracePt t="20889" x="4457700" y="4578350"/>
          <p14:tracePt t="20922" x="4451350" y="4578350"/>
          <p14:tracePt t="20940" x="4445000" y="4578350"/>
          <p14:tracePt t="20962" x="4438650" y="4578350"/>
          <p14:tracePt t="20972" x="4425950" y="4578350"/>
          <p14:tracePt t="20989" x="4400550" y="4578350"/>
          <p14:tracePt t="21006" x="4394200" y="4578350"/>
          <p14:tracePt t="21023" x="4381500" y="4578350"/>
          <p14:tracePt t="21039" x="4368800" y="4578350"/>
          <p14:tracePt t="21057" x="4362450" y="4578350"/>
          <p14:tracePt t="21073" x="4356100" y="4578350"/>
          <p14:tracePt t="21089" x="4349750" y="4572000"/>
          <p14:tracePt t="21106" x="4337050" y="4572000"/>
          <p14:tracePt t="21122" x="4330700" y="4572000"/>
          <p14:tracePt t="21140" x="4324350" y="4572000"/>
          <p14:tracePt t="21156" x="4311650" y="4572000"/>
          <p14:tracePt t="21172" x="4305300" y="4572000"/>
          <p14:tracePt t="21189" x="4298950" y="4572000"/>
          <p14:tracePt t="21206" x="4292600" y="4572000"/>
          <p14:tracePt t="21226" x="4286250" y="4572000"/>
          <p14:tracePt t="21239" x="4273550" y="4572000"/>
          <p14:tracePt t="21256" x="4267200" y="4572000"/>
          <p14:tracePt t="21272" x="4260850" y="4572000"/>
          <p14:tracePt t="21289" x="4254500" y="4572000"/>
          <p14:tracePt t="21295" x="4248150" y="4572000"/>
          <p14:tracePt t="21322" x="4241800" y="4572000"/>
          <p14:tracePt t="21330" x="4235450" y="4572000"/>
          <p14:tracePt t="21339" x="4229100" y="4572000"/>
          <p14:tracePt t="21356" x="4191000" y="4584700"/>
          <p14:tracePt t="21373" x="4152900" y="4591050"/>
          <p14:tracePt t="21390" x="4102100" y="4610100"/>
          <p14:tracePt t="21406" x="4070350" y="4616450"/>
          <p14:tracePt t="21423" x="4038600" y="4622800"/>
          <p14:tracePt t="21439" x="3975100" y="4648200"/>
          <p14:tracePt t="21456" x="3892550" y="4679950"/>
          <p14:tracePt t="21472" x="3816350" y="4705350"/>
          <p14:tracePt t="21489" x="3689350" y="4743450"/>
          <p14:tracePt t="21508" x="3594100" y="4787900"/>
          <p14:tracePt t="21522" x="3536950" y="4806950"/>
          <p14:tracePt t="21539" x="3441700" y="4838700"/>
          <p14:tracePt t="21556" x="3340100" y="4870450"/>
          <p14:tracePt t="21573" x="3244850" y="4908550"/>
          <p14:tracePt t="21590" x="3206750" y="4927600"/>
          <p14:tracePt t="21606" x="3194050" y="4933950"/>
          <p14:tracePt t="21622" x="3181350" y="4940300"/>
          <p14:tracePt t="21639" x="3162300" y="4953000"/>
          <p14:tracePt t="21656" x="3149600" y="4965700"/>
          <p14:tracePt t="21673" x="3136900" y="4965700"/>
          <p14:tracePt t="21689" x="3136900" y="4972050"/>
          <p14:tracePt t="21706" x="3130550" y="4978400"/>
          <p14:tracePt t="21722" x="3124200" y="4978400"/>
          <p14:tracePt t="22213" x="3130550" y="4984750"/>
          <p14:tracePt t="22219" x="3155950" y="4984750"/>
          <p14:tracePt t="22229" x="3200400" y="5003800"/>
          <p14:tracePt t="22239" x="3340100" y="5041900"/>
          <p14:tracePt t="22255" x="4057650" y="5270500"/>
          <p14:tracePt t="22273" x="4451350" y="5403850"/>
          <p14:tracePt t="22289" x="4718050" y="5524500"/>
          <p14:tracePt t="22306" x="4946650" y="5581650"/>
          <p14:tracePt t="22322" x="5137150" y="5619750"/>
          <p14:tracePt t="22326" x="5245100" y="5632450"/>
          <p14:tracePt t="22339" x="5594350" y="5645150"/>
          <p14:tracePt t="22358" x="5880100" y="5651500"/>
          <p14:tracePt t="22372" x="6032500" y="5670550"/>
          <p14:tracePt t="22389" x="6172200" y="5670550"/>
          <p14:tracePt t="22405" x="6330950" y="5670550"/>
          <p14:tracePt t="22422" x="6838950" y="5613400"/>
          <p14:tracePt t="22440" x="7207250" y="5575300"/>
          <p14:tracePt t="22455" x="7340600" y="5549900"/>
          <p14:tracePt t="22472" x="7429500" y="5543550"/>
          <p14:tracePt t="22489" x="7651750" y="5524500"/>
          <p14:tracePt t="22506" x="7816850" y="5480050"/>
          <p14:tracePt t="22522" x="7956550" y="5448300"/>
          <p14:tracePt t="22539" x="8147050" y="5384800"/>
          <p14:tracePt t="22556" x="8248650" y="5353050"/>
          <p14:tracePt t="22572" x="8496300" y="5276850"/>
          <p14:tracePt t="22589" x="8693150" y="5232400"/>
          <p14:tracePt t="22606" x="8801100" y="5207000"/>
          <p14:tracePt t="22622" x="8826500" y="5194300"/>
          <p14:tracePt t="22655" x="8826500" y="5181600"/>
          <p14:tracePt t="22672" x="8826500" y="5162550"/>
          <p14:tracePt t="22689" x="8820150" y="5143500"/>
          <p14:tracePt t="22705" x="8769350" y="5099050"/>
          <p14:tracePt t="22723" x="8509000" y="4946650"/>
          <p14:tracePt t="22739" x="8128000" y="4800600"/>
          <p14:tracePt t="22755" x="7620000" y="4692650"/>
          <p14:tracePt t="22772" x="7258050" y="4635500"/>
          <p14:tracePt t="22789" x="6991350" y="4622800"/>
          <p14:tracePt t="22806" x="6654800" y="4622800"/>
          <p14:tracePt t="22822" x="6337300" y="4641850"/>
          <p14:tracePt t="22828" x="6197600" y="4660900"/>
          <p14:tracePt t="22841" x="5784850" y="4718050"/>
          <p14:tracePt t="22856" x="5518150" y="4768850"/>
          <p14:tracePt t="22872" x="5213350" y="4813300"/>
          <p14:tracePt t="22889" x="5060950" y="4838700"/>
          <p14:tracePt t="22905" x="4813300" y="4895850"/>
          <p14:tracePt t="22922" x="4673600" y="4921250"/>
          <p14:tracePt t="22938" x="4603750" y="4933950"/>
          <p14:tracePt t="22955" x="4584700" y="4933950"/>
          <p14:tracePt t="22972" x="4565650" y="4933950"/>
          <p14:tracePt t="22989" x="4559300" y="4933950"/>
          <p14:tracePt t="23006" x="4552950" y="4933950"/>
          <p14:tracePt t="23022" x="4546600" y="4933950"/>
          <p14:tracePt t="23726" x="4552950" y="49339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3C8E9D-85C5-46F5-9FF5-309DFE4507C6}"/>
              </a:ext>
            </a:extLst>
          </p:cNvPr>
          <p:cNvSpPr txBox="1"/>
          <p:nvPr/>
        </p:nvSpPr>
        <p:spPr>
          <a:xfrm>
            <a:off x="662473" y="587829"/>
            <a:ext cx="5131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SYMMETRIC ENCRYPTION:-</a:t>
            </a:r>
            <a:endParaRPr lang="en-IN" sz="28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9EE85F-F841-4A2A-9F3C-FECD2B601883}"/>
              </a:ext>
            </a:extLst>
          </p:cNvPr>
          <p:cNvSpPr txBox="1"/>
          <p:nvPr/>
        </p:nvSpPr>
        <p:spPr>
          <a:xfrm>
            <a:off x="1129004" y="1427584"/>
            <a:ext cx="88640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symmetric encryption use only one keys, for both encryption and decryption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Oldest and best technique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they are classified into 2 types </a:t>
            </a:r>
            <a:r>
              <a:rPr lang="en-US" dirty="0" err="1"/>
              <a:t>i.e</a:t>
            </a:r>
            <a:r>
              <a:rPr lang="en-US" dirty="0"/>
              <a:t> </a:t>
            </a:r>
          </a:p>
          <a:p>
            <a:r>
              <a:rPr lang="en-US" dirty="0"/>
              <a:t>    	1)Block cipher</a:t>
            </a:r>
          </a:p>
          <a:p>
            <a:r>
              <a:rPr lang="en-US" dirty="0"/>
              <a:t>	2)Stream cipher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7C3906-BA1E-464B-8E88-040A37971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3429000"/>
            <a:ext cx="9293289" cy="279043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2C37543-8D28-4C13-B308-8E1103EAD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5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27"/>
    </mc:Choice>
    <mc:Fallback>
      <p:transition spd="slow" advTm="38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3" x="4540250" y="4933950"/>
          <p14:tracePt t="1000" x="4527550" y="4927600"/>
          <p14:tracePt t="1010" x="4508500" y="4927600"/>
          <p14:tracePt t="1026" x="4483100" y="4914900"/>
          <p14:tracePt t="1043" x="4425950" y="4883150"/>
          <p14:tracePt t="1060" x="4343400" y="4838700"/>
          <p14:tracePt t="1076" x="4095750" y="4660900"/>
          <p14:tracePt t="1093" x="3752850" y="4457700"/>
          <p14:tracePt t="1110" x="3498850" y="4318000"/>
          <p14:tracePt t="1126" x="3321050" y="4197350"/>
          <p14:tracePt t="1144" x="3098800" y="4044950"/>
          <p14:tracePt t="1151" x="3028950" y="4000500"/>
          <p14:tracePt t="1160" x="2971800" y="3956050"/>
          <p14:tracePt t="1176" x="2851150" y="3886200"/>
          <p14:tracePt t="1193" x="2749550" y="3816350"/>
          <p14:tracePt t="1210" x="2616200" y="3740150"/>
          <p14:tracePt t="1227" x="2571750" y="3708400"/>
          <p14:tracePt t="1243" x="2552700" y="3683000"/>
          <p14:tracePt t="1260" x="2527300" y="3644900"/>
          <p14:tracePt t="1276" x="2482850" y="3536950"/>
          <p14:tracePt t="1293" x="2457450" y="3435350"/>
          <p14:tracePt t="1311" x="2444750" y="3390900"/>
          <p14:tracePt t="1326" x="2438400" y="3378200"/>
          <p14:tracePt t="1343" x="2432050" y="3365500"/>
          <p14:tracePt t="1360" x="2432050" y="3321050"/>
          <p14:tracePt t="1376" x="2470150" y="3111500"/>
          <p14:tracePt t="1393" x="2832100" y="2108200"/>
          <p14:tracePt t="1410" x="2889250" y="2000250"/>
          <p14:tracePt t="1426" x="2901950" y="1981200"/>
          <p14:tracePt t="1443" x="2946400" y="1911350"/>
          <p14:tracePt t="1460" x="3022600" y="1797050"/>
          <p14:tracePt t="1476" x="3136900" y="1651000"/>
          <p14:tracePt t="1493" x="3308350" y="1422400"/>
          <p14:tracePt t="1498" x="3352800" y="1352550"/>
          <p14:tracePt t="1510" x="3390900" y="1308100"/>
          <p14:tracePt t="1526" x="3479800" y="1174750"/>
          <p14:tracePt t="1543" x="3505200" y="1130300"/>
          <p14:tracePt t="1560" x="3625850" y="844550"/>
          <p14:tracePt t="1576" x="3727450" y="609600"/>
          <p14:tracePt t="1593" x="3746500" y="571500"/>
          <p14:tracePt t="1685" x="3746500" y="577850"/>
          <p14:tracePt t="1699" x="3746500" y="584200"/>
          <p14:tracePt t="1754" x="3746500" y="590550"/>
          <p14:tracePt t="1782" x="3746500" y="596900"/>
          <p14:tracePt t="1810" x="3746500" y="603250"/>
          <p14:tracePt t="1832" x="3746500" y="609600"/>
          <p14:tracePt t="1846" x="3746500" y="615950"/>
          <p14:tracePt t="1879" x="3740150" y="622300"/>
          <p14:tracePt t="1892" x="3740150" y="628650"/>
          <p14:tracePt t="1906" x="3740150" y="635000"/>
          <p14:tracePt t="1914" x="3740150" y="641350"/>
          <p14:tracePt t="1926" x="3733800" y="666750"/>
          <p14:tracePt t="1943" x="3714750" y="755650"/>
          <p14:tracePt t="1961" x="3689350" y="869950"/>
          <p14:tracePt t="1976" x="3670300" y="939800"/>
          <p14:tracePt t="1993" x="3657600" y="977900"/>
          <p14:tracePt t="1998" x="3651250" y="996950"/>
          <p14:tracePt t="2009" x="3644900" y="1009650"/>
          <p14:tracePt t="2026" x="3644900" y="1022350"/>
          <p14:tracePt t="2044" x="3638550" y="1028700"/>
          <p14:tracePt t="2060" x="3632200" y="1035050"/>
          <p14:tracePt t="2076" x="3632200" y="1041400"/>
          <p14:tracePt t="2109" x="3632200" y="1047750"/>
          <p14:tracePt t="2126" x="3632200" y="1054100"/>
          <p14:tracePt t="2169" x="3625850" y="1054100"/>
          <p14:tracePt t="2231" x="3625850" y="1060450"/>
          <p14:tracePt t="3648" x="3625850" y="1079500"/>
          <p14:tracePt t="3655" x="3632200" y="1104900"/>
          <p14:tracePt t="3663" x="3644900" y="1130300"/>
          <p14:tracePt t="3676" x="3651250" y="1162050"/>
          <p14:tracePt t="3693" x="3657600" y="1181100"/>
          <p14:tracePt t="3709" x="3663950" y="1200150"/>
          <p14:tracePt t="3726" x="3670300" y="1206500"/>
          <p14:tracePt t="3743" x="3670300" y="1212850"/>
          <p14:tracePt t="3759" x="3676650" y="1231900"/>
          <p14:tracePt t="3776" x="3676650" y="1238250"/>
          <p14:tracePt t="3792" x="3683000" y="1244600"/>
          <p14:tracePt t="3809" x="3695700" y="1257300"/>
          <p14:tracePt t="3827" x="3702050" y="1270000"/>
          <p14:tracePt t="3842" x="3708400" y="1276350"/>
          <p14:tracePt t="3859" x="3714750" y="1282700"/>
          <p14:tracePt t="3876" x="3727450" y="1295400"/>
          <p14:tracePt t="3892" x="3733800" y="1301750"/>
          <p14:tracePt t="3909" x="3740150" y="1314450"/>
          <p14:tracePt t="3926" x="3759200" y="1333500"/>
          <p14:tracePt t="3942" x="3771900" y="1346200"/>
          <p14:tracePt t="3959" x="3784600" y="1365250"/>
          <p14:tracePt t="3976" x="3790950" y="1377950"/>
          <p14:tracePt t="3993" x="3803650" y="1390650"/>
          <p14:tracePt t="4009" x="3816350" y="1403350"/>
          <p14:tracePt t="4028" x="3829050" y="1422400"/>
          <p14:tracePt t="4042" x="3835400" y="1428750"/>
          <p14:tracePt t="4059" x="3854450" y="1441450"/>
          <p14:tracePt t="4076" x="3867150" y="1454150"/>
          <p14:tracePt t="4092" x="3879850" y="1473200"/>
          <p14:tracePt t="4110" x="3898900" y="1492250"/>
          <p14:tracePt t="4125" x="3917950" y="1511300"/>
          <p14:tracePt t="4142" x="3924300" y="1517650"/>
          <p14:tracePt t="4159" x="3937000" y="1530350"/>
          <p14:tracePt t="4176" x="3943350" y="1543050"/>
          <p14:tracePt t="4193" x="3956050" y="1543050"/>
          <p14:tracePt t="4209" x="3956050" y="1549400"/>
          <p14:tracePt t="4226" x="3962400" y="1555750"/>
          <p14:tracePt t="4242" x="3968750" y="1562100"/>
          <p14:tracePt t="5626" x="3975100" y="1562100"/>
          <p14:tracePt t="5632" x="3994150" y="1568450"/>
          <p14:tracePt t="5642" x="4006850" y="1574800"/>
          <p14:tracePt t="5659" x="4025900" y="1587500"/>
          <p14:tracePt t="5675" x="4044950" y="1593850"/>
          <p14:tracePt t="5692" x="4057650" y="1600200"/>
          <p14:tracePt t="5709" x="4076700" y="1612900"/>
          <p14:tracePt t="5725" x="4108450" y="1625600"/>
          <p14:tracePt t="5743" x="4159250" y="1663700"/>
          <p14:tracePt t="5758" x="4203700" y="1695450"/>
          <p14:tracePt t="5776" x="4267200" y="1752600"/>
          <p14:tracePt t="5792" x="4298950" y="1771650"/>
          <p14:tracePt t="5808" x="4318000" y="1790700"/>
          <p14:tracePt t="5825" x="4330700" y="1809750"/>
          <p14:tracePt t="5842" x="4349750" y="1822450"/>
          <p14:tracePt t="5859" x="4362450" y="1835150"/>
          <p14:tracePt t="5875" x="4368800" y="1841500"/>
          <p14:tracePt t="5908" x="4381500" y="1847850"/>
          <p14:tracePt t="5925" x="4387850" y="1854200"/>
          <p14:tracePt t="5965" x="4394200" y="1860550"/>
          <p14:tracePt t="7781" x="4279900" y="2006600"/>
          <p14:tracePt t="7788" x="4076700" y="2273300"/>
          <p14:tracePt t="7796" x="3905250" y="2527300"/>
          <p14:tracePt t="7808" x="3683000" y="2819400"/>
          <p14:tracePt t="7825" x="3505200" y="3098800"/>
          <p14:tracePt t="7842" x="3340100" y="3467100"/>
          <p14:tracePt t="7858" x="3270250" y="3683000"/>
          <p14:tracePt t="7875" x="3194050" y="3911600"/>
          <p14:tracePt t="7891" x="3130550" y="4178300"/>
          <p14:tracePt t="7908" x="3098800" y="4375150"/>
          <p14:tracePt t="7925" x="3073400" y="4451350"/>
          <p14:tracePt t="7941" x="3067050" y="4514850"/>
          <p14:tracePt t="7958" x="3060700" y="4533900"/>
          <p14:tracePt t="7975" x="3060700" y="4540250"/>
          <p14:tracePt t="7991" x="3060700" y="4546600"/>
          <p14:tracePt t="8008" x="3060700" y="4552950"/>
          <p14:tracePt t="8025" x="3060700" y="4572000"/>
          <p14:tracePt t="8043" x="3060700" y="4597400"/>
          <p14:tracePt t="8058" x="3060700" y="4616450"/>
          <p14:tracePt t="8075" x="3060700" y="4622800"/>
          <p14:tracePt t="8091" x="3060700" y="4635500"/>
          <p14:tracePt t="8108" x="3060700" y="4648200"/>
          <p14:tracePt t="8125" x="3067050" y="4660900"/>
          <p14:tracePt t="8141" x="3086100" y="4686300"/>
          <p14:tracePt t="8147" x="3105150" y="4705350"/>
          <p14:tracePt t="8158" x="3130550" y="4724400"/>
          <p14:tracePt t="8175" x="3238500" y="4800600"/>
          <p14:tracePt t="8191" x="3308350" y="4845050"/>
          <p14:tracePt t="8209" x="3448050" y="4889500"/>
          <p14:tracePt t="8225" x="3568700" y="4921250"/>
          <p14:tracePt t="8241" x="3727450" y="4946650"/>
          <p14:tracePt t="8258" x="3924300" y="4953000"/>
          <p14:tracePt t="8275" x="3968750" y="4953000"/>
          <p14:tracePt t="8291" x="4000500" y="4953000"/>
          <p14:tracePt t="8308" x="4089400" y="4946650"/>
          <p14:tracePt t="8326" x="4381500" y="4902200"/>
          <p14:tracePt t="8341" x="4572000" y="4876800"/>
          <p14:tracePt t="8358" x="4654550" y="4838700"/>
          <p14:tracePt t="8374" x="4692650" y="4819650"/>
          <p14:tracePt t="8391" x="4737100" y="4775200"/>
          <p14:tracePt t="8409" x="4806950" y="4673600"/>
          <p14:tracePt t="8425" x="4838700" y="4591050"/>
          <p14:tracePt t="8441" x="4857750" y="4514850"/>
          <p14:tracePt t="8458" x="4826000" y="4387850"/>
          <p14:tracePt t="8475" x="4749800" y="4248150"/>
          <p14:tracePt t="8492" x="4584700" y="4070350"/>
          <p14:tracePt t="8508" x="4451350" y="3981450"/>
          <p14:tracePt t="8525" x="4229100" y="3905250"/>
          <p14:tracePt t="8541" x="3962400" y="3854450"/>
          <p14:tracePt t="8558" x="3721100" y="3835400"/>
          <p14:tracePt t="8575" x="3549650" y="3816350"/>
          <p14:tracePt t="8591" x="3346450" y="3810000"/>
          <p14:tracePt t="8609" x="3124200" y="3810000"/>
          <p14:tracePt t="8625" x="3041650" y="3810000"/>
          <p14:tracePt t="8641" x="3003550" y="3816350"/>
          <p14:tracePt t="8646" x="2990850" y="3822700"/>
          <p14:tracePt t="8658" x="2965450" y="3829050"/>
          <p14:tracePt t="8692" x="2952750" y="3829050"/>
          <p14:tracePt t="8708" x="2952750" y="3835400"/>
          <p14:tracePt t="8724" x="2946400" y="3841750"/>
          <p14:tracePt t="8741" x="2927350" y="3886200"/>
          <p14:tracePt t="8757" x="2914650" y="3937000"/>
          <p14:tracePt t="8775" x="2908300" y="3981450"/>
          <p14:tracePt t="8791" x="2901950" y="4000500"/>
          <p14:tracePt t="8808" x="2901950" y="4006850"/>
          <p14:tracePt t="8824" x="2908300" y="4038600"/>
          <p14:tracePt t="8841" x="2927350" y="4089400"/>
          <p14:tracePt t="8857" x="2978150" y="4184650"/>
          <p14:tracePt t="8874" x="3244850" y="4629150"/>
          <p14:tracePt t="8891" x="3448050" y="4813300"/>
          <p14:tracePt t="8908" x="3689350" y="4895850"/>
          <p14:tracePt t="8924" x="3994150" y="4946650"/>
          <p14:tracePt t="8941" x="4686300" y="5048250"/>
          <p14:tracePt t="8957" x="5930900" y="5397500"/>
          <p14:tracePt t="8975" x="7112000" y="5740400"/>
          <p14:tracePt t="8991" x="7581900" y="5803900"/>
          <p14:tracePt t="9008" x="7969250" y="5778500"/>
          <p14:tracePt t="9024" x="8299450" y="5626100"/>
          <p14:tracePt t="9041" x="8477250" y="5505450"/>
          <p14:tracePt t="9058" x="8616950" y="5422900"/>
          <p14:tracePt t="9075" x="8699500" y="5384800"/>
          <p14:tracePt t="9092" x="8775700" y="5346700"/>
          <p14:tracePt t="9108" x="8851900" y="5302250"/>
          <p14:tracePt t="9125" x="8890000" y="5270500"/>
          <p14:tracePt t="9141" x="8915400" y="5251450"/>
          <p14:tracePt t="9158" x="8934450" y="5219700"/>
          <p14:tracePt t="9163" x="8940800" y="5213350"/>
          <p14:tracePt t="9175" x="8953500" y="5200650"/>
          <p14:tracePt t="9191" x="8966200" y="5175250"/>
          <p14:tracePt t="9208" x="8978900" y="5149850"/>
          <p14:tracePt t="9224" x="9004300" y="5092700"/>
          <p14:tracePt t="9241" x="9017000" y="5060950"/>
          <p14:tracePt t="9258" x="9023350" y="5016500"/>
          <p14:tracePt t="9274" x="9023350" y="4978400"/>
          <p14:tracePt t="9291" x="9004300" y="4876800"/>
          <p14:tracePt t="9308" x="8902700" y="4546600"/>
          <p14:tracePt t="9325" x="8845550" y="4425950"/>
          <p14:tracePt t="9342" x="8750300" y="4298950"/>
          <p14:tracePt t="9358" x="8693150" y="4235450"/>
          <p14:tracePt t="9375" x="8623300" y="4165600"/>
          <p14:tracePt t="9391" x="8502650" y="4089400"/>
          <p14:tracePt t="9408" x="8388350" y="4044950"/>
          <p14:tracePt t="9424" x="8235950" y="4006850"/>
          <p14:tracePt t="9441" x="8083550" y="3981450"/>
          <p14:tracePt t="9458" x="8001000" y="3975100"/>
          <p14:tracePt t="9474" x="7943850" y="3975100"/>
          <p14:tracePt t="9491" x="7874000" y="3975100"/>
          <p14:tracePt t="9508" x="7759700" y="3981450"/>
          <p14:tracePt t="9525" x="7550150" y="4025900"/>
          <p14:tracePt t="9542" x="7416800" y="4057650"/>
          <p14:tracePt t="9558" x="7353300" y="4076700"/>
          <p14:tracePt t="9574" x="7283450" y="4121150"/>
          <p14:tracePt t="9591" x="7169150" y="4203700"/>
          <p14:tracePt t="9608" x="7118350" y="4248150"/>
          <p14:tracePt t="9625" x="7073900" y="4286250"/>
          <p14:tracePt t="9641" x="6997700" y="4362450"/>
          <p14:tracePt t="9658" x="6915150" y="4483100"/>
          <p14:tracePt t="9675" x="6813550" y="4705350"/>
          <p14:tracePt t="9680" x="6807200" y="4730750"/>
          <p14:tracePt t="9691" x="6800850" y="4743450"/>
          <p14:tracePt t="9708" x="6794500" y="4762500"/>
          <p14:tracePt t="9724" x="6794500" y="4800600"/>
          <p14:tracePt t="9741" x="6807200" y="4838700"/>
          <p14:tracePt t="9757" x="6896100" y="5010150"/>
          <p14:tracePt t="9774" x="6978650" y="5105400"/>
          <p14:tracePt t="9791" x="7112000" y="5213350"/>
          <p14:tracePt t="9808" x="7200900" y="5257800"/>
          <p14:tracePt t="9825" x="7366000" y="5295900"/>
          <p14:tracePt t="9841" x="7556500" y="5334000"/>
          <p14:tracePt t="9857" x="7912100" y="5365750"/>
          <p14:tracePt t="9874" x="8299450" y="5353050"/>
          <p14:tracePt t="9891" x="8382000" y="5321300"/>
          <p14:tracePt t="9908" x="8464550" y="5289550"/>
          <p14:tracePt t="9924" x="8553450" y="5245100"/>
          <p14:tracePt t="9941" x="8597900" y="5213350"/>
          <p14:tracePt t="9957" x="8636000" y="5162550"/>
          <p14:tracePt t="9974" x="8661400" y="5130800"/>
          <p14:tracePt t="9991" x="8693150" y="5041900"/>
          <p14:tracePt t="10008" x="8705850" y="4953000"/>
          <p14:tracePt t="10025" x="8705850" y="4826000"/>
          <p14:tracePt t="10041" x="8674100" y="4673600"/>
          <p14:tracePt t="10057" x="8648700" y="4629150"/>
          <p14:tracePt t="10074" x="8604250" y="4578350"/>
          <p14:tracePt t="10091" x="8420100" y="4464050"/>
          <p14:tracePt t="10108" x="8235950" y="4381500"/>
          <p14:tracePt t="10124" x="8147050" y="4356100"/>
          <p14:tracePt t="10141" x="8077200" y="4343400"/>
          <p14:tracePt t="10157" x="7943850" y="4330700"/>
          <p14:tracePt t="10174" x="7886700" y="4324350"/>
          <p14:tracePt t="10192" x="7842250" y="4324350"/>
          <p14:tracePt t="10208" x="7835900" y="4324350"/>
          <p14:tracePt t="10225" x="7829550" y="4324350"/>
          <p14:tracePt t="10241" x="7816850" y="4324350"/>
          <p14:tracePt t="10257" x="7810500" y="4324350"/>
          <p14:tracePt t="10274" x="7804150" y="4324350"/>
          <p14:tracePt t="10291" x="7797800" y="4324350"/>
          <p14:tracePt t="10311" x="7791450" y="4324350"/>
          <p14:tracePt t="10532" x="7791450" y="4318000"/>
          <p14:tracePt t="10538" x="7785100" y="4318000"/>
          <p14:tracePt t="10546" x="7778750" y="4311650"/>
          <p14:tracePt t="10558" x="7772400" y="4305300"/>
          <p14:tracePt t="10574" x="7651750" y="4254500"/>
          <p14:tracePt t="10591" x="7480300" y="4197350"/>
          <p14:tracePt t="10607" x="7181850" y="4146550"/>
          <p14:tracePt t="10624" x="6934200" y="4102100"/>
          <p14:tracePt t="10641" x="6762750" y="4076700"/>
          <p14:tracePt t="10658" x="6527800" y="4051300"/>
          <p14:tracePt t="10675" x="6394450" y="4032250"/>
          <p14:tracePt t="10691" x="6362700" y="4025900"/>
          <p14:tracePt t="10696" x="6343650" y="4019550"/>
          <p14:tracePt t="10707" x="6337300" y="4013200"/>
          <p14:tracePt t="10724" x="6273800" y="4006850"/>
          <p14:tracePt t="10740" x="6229350" y="4000500"/>
          <p14:tracePt t="10757" x="6184900" y="4000500"/>
          <p14:tracePt t="10774" x="6165850" y="4000500"/>
          <p14:tracePt t="10790" x="6153150" y="4000500"/>
          <p14:tracePt t="10807" x="6140450" y="4000500"/>
          <p14:tracePt t="10824" x="6127750" y="4000500"/>
          <p14:tracePt t="10841" x="6115050" y="4000500"/>
          <p14:tracePt t="10857" x="6102350" y="4000500"/>
          <p14:tracePt t="10891" x="6089650" y="4000500"/>
          <p14:tracePt t="10908" x="6083300" y="4000500"/>
          <p14:tracePt t="10941" x="6076950" y="4000500"/>
          <p14:tracePt t="10958" x="6070600" y="4000500"/>
          <p14:tracePt t="11035" x="6064250" y="3994150"/>
          <p14:tracePt t="11042" x="6051550" y="3994150"/>
          <p14:tracePt t="11056" x="6038850" y="3994150"/>
          <p14:tracePt t="11062" x="6032500" y="3994150"/>
          <p14:tracePt t="11074" x="6019800" y="3987800"/>
          <p14:tracePt t="11091" x="5988050" y="3987800"/>
          <p14:tracePt t="11107" x="5975350" y="3987800"/>
          <p14:tracePt t="11125" x="5956300" y="3987800"/>
          <p14:tracePt t="11141" x="5937250" y="3987800"/>
          <p14:tracePt t="11157" x="5918200" y="3981450"/>
          <p14:tracePt t="11174" x="5880100" y="3981450"/>
          <p14:tracePt t="11191" x="5861050" y="3981450"/>
          <p14:tracePt t="11207" x="5848350" y="3981450"/>
          <p14:tracePt t="11212" x="5835650" y="3975100"/>
          <p14:tracePt t="11224" x="5829300" y="3975100"/>
          <p14:tracePt t="11242" x="5810250" y="3975100"/>
          <p14:tracePt t="11257" x="5803900" y="3975100"/>
          <p14:tracePt t="11274" x="5778500" y="3975100"/>
          <p14:tracePt t="11291" x="5759450" y="3975100"/>
          <p14:tracePt t="11308" x="5740400" y="3968750"/>
          <p14:tracePt t="11325" x="5721350" y="3968750"/>
          <p14:tracePt t="11341" x="5715000" y="3968750"/>
          <p14:tracePt t="11358" x="5702300" y="3968750"/>
          <p14:tracePt t="11374" x="5695950" y="3968750"/>
          <p14:tracePt t="11391" x="5689600" y="3968750"/>
          <p14:tracePt t="11408" x="5683250" y="3968750"/>
          <p14:tracePt t="11424" x="5664200" y="3962400"/>
          <p14:tracePt t="11441" x="5645150" y="3962400"/>
          <p14:tracePt t="11457" x="5619750" y="3956050"/>
          <p14:tracePt t="11474" x="5607050" y="3956050"/>
          <p14:tracePt t="11491" x="5594350" y="3956050"/>
          <p14:tracePt t="11507" x="5575300" y="3956050"/>
          <p14:tracePt t="11525" x="5568950" y="3956050"/>
          <p14:tracePt t="11541" x="5549900" y="3949700"/>
          <p14:tracePt t="11557" x="5524500" y="3949700"/>
          <p14:tracePt t="11574" x="5499100" y="3949700"/>
          <p14:tracePt t="11590" x="5473700" y="3949700"/>
          <p14:tracePt t="11608" x="5454650" y="3943350"/>
          <p14:tracePt t="11641" x="5441950" y="3943350"/>
          <p14:tracePt t="11657" x="5435600" y="3943350"/>
          <p14:tracePt t="11674" x="5429250" y="3943350"/>
          <p14:tracePt t="11691" x="5416550" y="3943350"/>
          <p14:tracePt t="11707" x="5403850" y="3937000"/>
          <p14:tracePt t="11724" x="5397500" y="3937000"/>
          <p14:tracePt t="11727" x="5391150" y="3937000"/>
          <p14:tracePt t="11746" x="5384800" y="3937000"/>
          <p14:tracePt t="11767" x="5378450" y="3937000"/>
          <p14:tracePt t="11781" x="5372100" y="3937000"/>
          <p14:tracePt t="12888" x="5365750" y="3937000"/>
          <p14:tracePt t="12895" x="5359400" y="3937000"/>
          <p14:tracePt t="12907" x="5353050" y="3937000"/>
          <p14:tracePt t="12923" x="5340350" y="3937000"/>
          <p14:tracePt t="12957" x="5327650" y="3937000"/>
          <p14:tracePt t="12990" x="5321300" y="3937000"/>
          <p14:tracePt t="13007" x="5314950" y="3937000"/>
          <p14:tracePt t="13040" x="5308600" y="3937000"/>
          <p14:tracePt t="13379" x="5314950" y="3937000"/>
          <p14:tracePt t="13406" x="5321300" y="3937000"/>
          <p14:tracePt t="15293" x="5327650" y="3937000"/>
          <p14:tracePt t="15299" x="5327650" y="3943350"/>
          <p14:tracePt t="15307" x="5334000" y="3943350"/>
          <p14:tracePt t="15323" x="5334000" y="3949700"/>
          <p14:tracePt t="15340" x="5346700" y="3975100"/>
          <p14:tracePt t="15356" x="5365750" y="4006850"/>
          <p14:tracePt t="15373" x="5391150" y="4057650"/>
          <p14:tracePt t="15390" x="5422900" y="4133850"/>
          <p14:tracePt t="15406" x="5441950" y="4171950"/>
          <p14:tracePt t="15423" x="5454650" y="4191000"/>
          <p14:tracePt t="15440" x="5467350" y="4210050"/>
          <p14:tracePt t="15457" x="5486400" y="4235450"/>
          <p14:tracePt t="15473" x="5499100" y="4248150"/>
          <p14:tracePt t="15490" x="5524500" y="4260850"/>
          <p14:tracePt t="15506" x="5588000" y="4298950"/>
          <p14:tracePt t="15523" x="5651500" y="4324350"/>
          <p14:tracePt t="15541" x="5784850" y="4362450"/>
          <p14:tracePt t="15556" x="5848350" y="4387850"/>
          <p14:tracePt t="15573" x="5886450" y="4387850"/>
          <p14:tracePt t="15590" x="5930900" y="4387850"/>
          <p14:tracePt t="15606" x="5975350" y="4381500"/>
          <p14:tracePt t="15623" x="6070600" y="4330700"/>
          <p14:tracePt t="15640" x="6197600" y="4235450"/>
          <p14:tracePt t="15656" x="6324600" y="4114800"/>
          <p14:tracePt t="15673" x="6546850" y="3905250"/>
          <p14:tracePt t="15689" x="6673850" y="3803650"/>
          <p14:tracePt t="15706" x="6743700" y="3746500"/>
          <p14:tracePt t="15723" x="6800850" y="3689350"/>
          <p14:tracePt t="15739" x="6813550" y="3663950"/>
          <p14:tracePt t="15756" x="6826250" y="3632200"/>
          <p14:tracePt t="15772" x="6832600" y="3606800"/>
          <p14:tracePt t="15789" x="6845300" y="3556000"/>
          <p14:tracePt t="15806" x="6858000" y="3505200"/>
          <p14:tracePt t="15822" x="6877050" y="3403600"/>
          <p14:tracePt t="15840" x="6883400" y="3314700"/>
          <p14:tracePt t="15856" x="6883400" y="3289300"/>
          <p14:tracePt t="15873" x="6883400" y="3238500"/>
          <p14:tracePt t="15890" x="6864350" y="3213100"/>
          <p14:tracePt t="15907" x="6794500" y="3136900"/>
          <p14:tracePt t="15923" x="6654800" y="3009900"/>
          <p14:tracePt t="15940" x="6502400" y="2901950"/>
          <p14:tracePt t="15956" x="6311900" y="2838450"/>
          <p14:tracePt t="15973" x="6191250" y="2819400"/>
          <p14:tracePt t="15990" x="6045200" y="2819400"/>
          <p14:tracePt t="16006" x="5848350" y="2832100"/>
          <p14:tracePt t="16023" x="5708650" y="2857500"/>
          <p14:tracePt t="16039" x="5518150" y="2921000"/>
          <p14:tracePt t="16056" x="5403850" y="2997200"/>
          <p14:tracePt t="16073" x="5289550" y="3048000"/>
          <p14:tracePt t="16089" x="5130800" y="3111500"/>
          <p14:tracePt t="16107" x="5041900" y="3155950"/>
          <p14:tracePt t="16123" x="5003800" y="3187700"/>
          <p14:tracePt t="16139" x="4965700" y="3225800"/>
          <p14:tracePt t="16156" x="4914900" y="3295650"/>
          <p14:tracePt t="16173" x="4876800" y="3352800"/>
          <p14:tracePt t="16190" x="4781550" y="3543300"/>
          <p14:tracePt t="16206" x="4679950" y="3892550"/>
          <p14:tracePt t="16223" x="4648200" y="4019550"/>
          <p14:tracePt t="16239" x="4635500" y="4102100"/>
          <p14:tracePt t="16256" x="4635500" y="4140200"/>
          <p14:tracePt t="16273" x="4641850" y="4229100"/>
          <p14:tracePt t="16289" x="4692650" y="4356100"/>
          <p14:tracePt t="16295" x="4743450" y="4445000"/>
          <p14:tracePt t="16306" x="4819650" y="4578350"/>
          <p14:tracePt t="16323" x="5022850" y="4933950"/>
          <p14:tracePt t="16339" x="5086350" y="5016500"/>
          <p14:tracePt t="16356" x="5137150" y="5054600"/>
          <p14:tracePt t="16373" x="5264150" y="5105400"/>
          <p14:tracePt t="16390" x="5556250" y="5187950"/>
          <p14:tracePt t="16406" x="5943600" y="5251450"/>
          <p14:tracePt t="16423" x="6108700" y="5264150"/>
          <p14:tracePt t="16439" x="6223000" y="5251450"/>
          <p14:tracePt t="16456" x="6356350" y="5200650"/>
          <p14:tracePt t="16474" x="6616700" y="5080000"/>
          <p14:tracePt t="16489" x="6800850" y="4997450"/>
          <p14:tracePt t="16506" x="7004050" y="4895850"/>
          <p14:tracePt t="16523" x="7169150" y="4768850"/>
          <p14:tracePt t="16539" x="7264400" y="4692650"/>
          <p14:tracePt t="16556" x="7378700" y="4622800"/>
          <p14:tracePt t="16573" x="7524750" y="4533900"/>
          <p14:tracePt t="16589" x="7543800" y="4502150"/>
          <p14:tracePt t="16606" x="7588250" y="4457700"/>
          <p14:tracePt t="16623" x="7639050" y="4387850"/>
          <p14:tracePt t="16639" x="7702550" y="4292600"/>
          <p14:tracePt t="16656" x="7791450" y="4108450"/>
          <p14:tracePt t="16674" x="7823200" y="3924300"/>
          <p14:tracePt t="16689" x="7823200" y="3816350"/>
          <p14:tracePt t="16706" x="7797800" y="3733800"/>
          <p14:tracePt t="16722" x="7734300" y="3625850"/>
          <p14:tracePt t="16739" x="7651750" y="3492500"/>
          <p14:tracePt t="16757" x="7467600" y="3225800"/>
          <p14:tracePt t="16773" x="7372350" y="3155950"/>
          <p14:tracePt t="16790" x="7264400" y="3073400"/>
          <p14:tracePt t="16794" x="7207250" y="3041650"/>
          <p14:tracePt t="16806" x="7124700" y="3009900"/>
          <p14:tracePt t="16823" x="7048500" y="2990850"/>
          <p14:tracePt t="16840" x="6889750" y="2959100"/>
          <p14:tracePt t="16856" x="6731000" y="2940050"/>
          <p14:tracePt t="16873" x="6604000" y="2921000"/>
          <p14:tracePt t="16889" x="6400800" y="2927350"/>
          <p14:tracePt t="16906" x="6267450" y="2940050"/>
          <p14:tracePt t="16923" x="6172200" y="2965450"/>
          <p14:tracePt t="16939" x="5994400" y="3022600"/>
          <p14:tracePt t="16957" x="5759450" y="3136900"/>
          <p14:tracePt t="16972" x="5676900" y="3181350"/>
          <p14:tracePt t="16989" x="5626100" y="3200400"/>
          <p14:tracePt t="17006" x="5581650" y="3219450"/>
          <p14:tracePt t="17023" x="5518150" y="3257550"/>
          <p14:tracePt t="17040" x="5429250" y="3302000"/>
          <p14:tracePt t="17056" x="5372100" y="3346450"/>
          <p14:tracePt t="17072" x="5327650" y="3384550"/>
          <p14:tracePt t="17089" x="5264150" y="3441700"/>
          <p14:tracePt t="17106" x="5226050" y="3486150"/>
          <p14:tracePt t="17123" x="5162550" y="3581400"/>
          <p14:tracePt t="17139" x="5105400" y="3714750"/>
          <p14:tracePt t="17156" x="5060950" y="3829050"/>
          <p14:tracePt t="17172" x="5035550" y="3911600"/>
          <p14:tracePt t="17189" x="5029200" y="3956050"/>
          <p14:tracePt t="17206" x="5022850" y="3981450"/>
          <p14:tracePt t="17223" x="5022850" y="4057650"/>
          <p14:tracePt t="17239" x="5048250" y="4165600"/>
          <p14:tracePt t="17256" x="5080000" y="4273550"/>
          <p14:tracePt t="17273" x="5111750" y="4324350"/>
          <p14:tracePt t="17289" x="5143500" y="4368800"/>
          <p14:tracePt t="17306" x="5200650" y="4445000"/>
          <p14:tracePt t="17311" x="5232400" y="4483100"/>
          <p14:tracePt t="17323" x="5276850" y="4521200"/>
          <p14:tracePt t="17339" x="5416550" y="4648200"/>
          <p14:tracePt t="17356" x="5473700" y="4699000"/>
          <p14:tracePt t="17372" x="5511800" y="4730750"/>
          <p14:tracePt t="17389" x="5543550" y="4737100"/>
          <p14:tracePt t="17406" x="5588000" y="4749800"/>
          <p14:tracePt t="17422" x="5645150" y="4762500"/>
          <p14:tracePt t="17439" x="5740400" y="4768850"/>
          <p14:tracePt t="17456" x="5861050" y="4781550"/>
          <p14:tracePt t="17472" x="5918200" y="4781550"/>
          <p14:tracePt t="17489" x="5975350" y="4781550"/>
          <p14:tracePt t="17506" x="6102350" y="4775200"/>
          <p14:tracePt t="17523" x="6242050" y="4768850"/>
          <p14:tracePt t="17539" x="6356350" y="4749800"/>
          <p14:tracePt t="17556" x="6394450" y="4743450"/>
          <p14:tracePt t="17573" x="6426200" y="4743450"/>
          <p14:tracePt t="17589" x="6489700" y="4724400"/>
          <p14:tracePt t="17606" x="6610350" y="4692650"/>
          <p14:tracePt t="17622" x="6800850" y="4635500"/>
          <p14:tracePt t="17639" x="6870700" y="4597400"/>
          <p14:tracePt t="17656" x="6927850" y="4559300"/>
          <p14:tracePt t="17673" x="6965950" y="4540250"/>
          <p14:tracePt t="17690" x="7029450" y="4495800"/>
          <p14:tracePt t="17706" x="7073900" y="4470400"/>
          <p14:tracePt t="17722" x="7105650" y="4451350"/>
          <p14:tracePt t="17739" x="7112000" y="4445000"/>
          <p14:tracePt t="17756" x="7124700" y="4432300"/>
          <p14:tracePt t="17773" x="7156450" y="4394200"/>
          <p14:tracePt t="17789" x="7194550" y="4330700"/>
          <p14:tracePt t="17806" x="7251700" y="4248150"/>
          <p14:tracePt t="17822" x="7346950" y="4083050"/>
          <p14:tracePt t="17839" x="7391400" y="4000500"/>
          <p14:tracePt t="17856" x="7435850" y="3911600"/>
          <p14:tracePt t="17872" x="7461250" y="3835400"/>
          <p14:tracePt t="17890" x="7499350" y="3714750"/>
          <p14:tracePt t="17905" x="7512050" y="3644900"/>
          <p14:tracePt t="17922" x="7518400" y="3594100"/>
          <p14:tracePt t="17939" x="7518400" y="3562350"/>
          <p14:tracePt t="17956" x="7493000" y="3492500"/>
          <p14:tracePt t="17973" x="7429500" y="3390900"/>
          <p14:tracePt t="17989" x="7378700" y="3314700"/>
          <p14:tracePt t="18006" x="7308850" y="3257550"/>
          <p14:tracePt t="18022" x="7207250" y="3168650"/>
          <p14:tracePt t="18039" x="7118350" y="3111500"/>
          <p14:tracePt t="18056" x="7023100" y="3054350"/>
          <p14:tracePt t="18072" x="6946900" y="3028950"/>
          <p14:tracePt t="18089" x="6851650" y="2978150"/>
          <p14:tracePt t="18106" x="6699250" y="2921000"/>
          <p14:tracePt t="18123" x="6604000" y="2901950"/>
          <p14:tracePt t="18139" x="6546850" y="2895600"/>
          <p14:tracePt t="18156" x="6457950" y="2882900"/>
          <p14:tracePt t="18173" x="6324600" y="2876550"/>
          <p14:tracePt t="18189" x="6242050" y="2876550"/>
          <p14:tracePt t="18206" x="6140450" y="2876550"/>
          <p14:tracePt t="18222" x="6045200" y="2882900"/>
          <p14:tracePt t="18239" x="5778500" y="2933700"/>
          <p14:tracePt t="18256" x="5505450" y="3048000"/>
          <p14:tracePt t="18272" x="5397500" y="3130550"/>
          <p14:tracePt t="18289" x="5314950" y="3187700"/>
          <p14:tracePt t="18305" x="5175250" y="3257550"/>
          <p14:tracePt t="18322" x="5099050" y="3295650"/>
          <p14:tracePt t="18328" x="5080000" y="3302000"/>
          <p14:tracePt t="18339" x="5060950" y="3314700"/>
          <p14:tracePt t="18356" x="5029200" y="3352800"/>
          <p14:tracePt t="18372" x="4997450" y="3378200"/>
          <p14:tracePt t="18389" x="4965700" y="3422650"/>
          <p14:tracePt t="18406" x="4940300" y="3454400"/>
          <p14:tracePt t="18422" x="4902200" y="3498850"/>
          <p14:tracePt t="18439" x="4826000" y="3714750"/>
          <p14:tracePt t="18456" x="4787900" y="3854450"/>
          <p14:tracePt t="18472" x="4781550" y="3873500"/>
          <p14:tracePt t="18489" x="4775200" y="3879850"/>
          <p14:tracePt t="18505" x="4775200" y="3892550"/>
          <p14:tracePt t="18522" x="4781550" y="3917950"/>
          <p14:tracePt t="18540" x="4832350" y="4013200"/>
          <p14:tracePt t="18555" x="5054600" y="4387850"/>
          <p14:tracePt t="18572" x="5213350" y="4654550"/>
          <p14:tracePt t="18589" x="5245100" y="4705350"/>
          <p14:tracePt t="18605" x="5251450" y="4711700"/>
          <p14:tracePt t="18622" x="5251450" y="4718050"/>
          <p14:tracePt t="18639" x="5270500" y="4724400"/>
          <p14:tracePt t="18655" x="5321300" y="4737100"/>
          <p14:tracePt t="18672" x="5511800" y="4787900"/>
          <p14:tracePt t="18689" x="5600700" y="4813300"/>
          <p14:tracePt t="18706" x="5695950" y="4845050"/>
          <p14:tracePt t="18722" x="5746750" y="4851400"/>
          <p14:tracePt t="18740" x="5848350" y="4870450"/>
          <p14:tracePt t="18755" x="5911850" y="4876800"/>
          <p14:tracePt t="18772" x="5994400" y="4883150"/>
          <p14:tracePt t="18788" x="6070600" y="4889500"/>
          <p14:tracePt t="18805" x="6140450" y="4889500"/>
          <p14:tracePt t="18822" x="6178550" y="4889500"/>
          <p14:tracePt t="18839" x="6229350" y="4883150"/>
          <p14:tracePt t="18855" x="6254750" y="4876800"/>
          <p14:tracePt t="18872" x="6286500" y="4870450"/>
          <p14:tracePt t="18889" x="6299200" y="4864100"/>
          <p14:tracePt t="18906" x="6311900" y="4857750"/>
          <p14:tracePt t="18922" x="6318250" y="4857750"/>
          <p14:tracePt t="18939" x="6318250" y="4851400"/>
          <p14:tracePt t="18955" x="6330950" y="4838700"/>
          <p14:tracePt t="18972" x="6350000" y="4826000"/>
          <p14:tracePt t="18989" x="6388100" y="4787900"/>
          <p14:tracePt t="19005" x="6540500" y="4667250"/>
          <p14:tracePt t="19023" x="6743700" y="4445000"/>
          <p14:tracePt t="19039" x="6775450" y="4406900"/>
          <p14:tracePt t="19056" x="6781800" y="4394200"/>
          <p14:tracePt t="19072" x="6788150" y="4387850"/>
          <p14:tracePt t="19089" x="6788150" y="4381500"/>
          <p14:tracePt t="19122" x="6788150" y="4375150"/>
          <p14:tracePt t="19138" x="6788150" y="4368800"/>
          <p14:tracePt t="19155" x="6788150" y="4362450"/>
          <p14:tracePt t="19171" x="6794500" y="4362450"/>
          <p14:tracePt t="19189" x="6807200" y="4343400"/>
          <p14:tracePt t="19205" x="6819900" y="4311650"/>
          <p14:tracePt t="19222" x="6851650" y="4254500"/>
          <p14:tracePt t="19238" x="6953250" y="4051300"/>
          <p14:tracePt t="19255" x="7029450" y="3911600"/>
          <p14:tracePt t="19272" x="7086600" y="3797300"/>
          <p14:tracePt t="19288" x="7175500" y="3606800"/>
          <p14:tracePt t="19305" x="7232650" y="3460750"/>
          <p14:tracePt t="19322" x="7264400" y="3270250"/>
          <p14:tracePt t="19339" x="7296150" y="3041650"/>
          <p14:tracePt t="19345" x="7296150" y="2971800"/>
          <p14:tracePt t="19355" x="7296150" y="2946400"/>
          <p14:tracePt t="19372" x="7283450" y="2908300"/>
          <p14:tracePt t="19389" x="7277100" y="2895600"/>
          <p14:tracePt t="19406" x="7258050" y="2889250"/>
          <p14:tracePt t="19422" x="7162800" y="2889250"/>
          <p14:tracePt t="19439" x="6832600" y="2895600"/>
          <p14:tracePt t="19455" x="6629400" y="2901950"/>
          <p14:tracePt t="19472" x="6470650" y="2914650"/>
          <p14:tracePt t="19489" x="6305550" y="2921000"/>
          <p14:tracePt t="19505" x="6140450" y="2933700"/>
          <p14:tracePt t="19522" x="5905500" y="2946400"/>
          <p14:tracePt t="19539" x="5803900" y="2959100"/>
          <p14:tracePt t="19556" x="5715000" y="2978150"/>
          <p14:tracePt t="19572" x="5562600" y="3022600"/>
          <p14:tracePt t="19589" x="5473700" y="3073400"/>
          <p14:tracePt t="19605" x="5314950" y="3238500"/>
          <p14:tracePt t="19622" x="5207000" y="3321050"/>
          <p14:tracePt t="19639" x="5099050" y="3384550"/>
          <p14:tracePt t="19655" x="5067300" y="3403600"/>
          <p14:tracePt t="19673" x="5016500" y="3460750"/>
          <p14:tracePt t="19688" x="4965700" y="3536950"/>
          <p14:tracePt t="19705" x="4914900" y="3619500"/>
          <p14:tracePt t="19722" x="4876800" y="3683000"/>
          <p14:tracePt t="19739" x="4826000" y="3771900"/>
          <p14:tracePt t="19756" x="4781550" y="3937000"/>
          <p14:tracePt t="19772" x="4762500" y="4051300"/>
          <p14:tracePt t="19788" x="4756150" y="4146550"/>
          <p14:tracePt t="19805" x="4775200" y="4292600"/>
          <p14:tracePt t="19822" x="4794250" y="4387850"/>
          <p14:tracePt t="19839" x="4826000" y="4495800"/>
          <p14:tracePt t="19855" x="4838700" y="4514850"/>
          <p14:tracePt t="19872" x="4857750" y="4540250"/>
          <p14:tracePt t="19888" x="4889500" y="4572000"/>
          <p14:tracePt t="19905" x="4946650" y="4622800"/>
          <p14:tracePt t="19922" x="5118100" y="4730750"/>
          <p14:tracePt t="19938" x="5302250" y="4832350"/>
          <p14:tracePt t="19955" x="5340350" y="4851400"/>
          <p14:tracePt t="19972" x="5397500" y="4864100"/>
          <p14:tracePt t="19988" x="5518150" y="4876800"/>
          <p14:tracePt t="20005" x="5886450" y="4914900"/>
          <p14:tracePt t="20022" x="6153150" y="4953000"/>
          <p14:tracePt t="20039" x="6356350" y="4972050"/>
          <p14:tracePt t="20055" x="6413500" y="4972050"/>
          <p14:tracePt t="20072" x="6489700" y="4946650"/>
          <p14:tracePt t="20088" x="6781800" y="4838700"/>
          <p14:tracePt t="20105" x="6902450" y="4775200"/>
          <p14:tracePt t="20123" x="6959600" y="4749800"/>
          <p14:tracePt t="20138" x="6978650" y="4730750"/>
          <p14:tracePt t="20155" x="7004050" y="4718050"/>
          <p14:tracePt t="20172" x="7048500" y="4692650"/>
          <p14:tracePt t="20189" x="7092950" y="4660900"/>
          <p14:tracePt t="20205" x="7169150" y="4591050"/>
          <p14:tracePt t="20222" x="7334250" y="4368800"/>
          <p14:tracePt t="20239" x="7435850" y="4203700"/>
          <p14:tracePt t="20255" x="7543800" y="4000500"/>
          <p14:tracePt t="20272" x="7594600" y="3879850"/>
          <p14:tracePt t="20288" x="7613650" y="3771900"/>
          <p14:tracePt t="20305" x="7620000" y="3727450"/>
          <p14:tracePt t="20323" x="7607300" y="3619500"/>
          <p14:tracePt t="20338" x="7569200" y="3498850"/>
          <p14:tracePt t="20355" x="7518400" y="3397250"/>
          <p14:tracePt t="20360" x="7505700" y="3359150"/>
          <p14:tracePt t="20372" x="7480300" y="3321050"/>
          <p14:tracePt t="20388" x="7454900" y="3263900"/>
          <p14:tracePt t="20406" x="7366000" y="3098800"/>
          <p14:tracePt t="20422" x="7226300" y="2908300"/>
          <p14:tracePt t="20438" x="7150100" y="2870200"/>
          <p14:tracePt t="20455" x="6965950" y="2851150"/>
          <p14:tracePt t="20472" x="6832600" y="2851150"/>
          <p14:tracePt t="20489" x="6546850" y="2857500"/>
          <p14:tracePt t="20505" x="6343650" y="2870200"/>
          <p14:tracePt t="20522" x="6108700" y="2889250"/>
          <p14:tracePt t="20538" x="5816600" y="2921000"/>
          <p14:tracePt t="20555" x="5746750" y="2940050"/>
          <p14:tracePt t="20572" x="5588000" y="2978150"/>
          <p14:tracePt t="20588" x="5467350" y="3009900"/>
          <p14:tracePt t="20606" x="5327650" y="3086100"/>
          <p14:tracePt t="20622" x="5219700" y="3155950"/>
          <p14:tracePt t="20639" x="5156200" y="3194050"/>
          <p14:tracePt t="20655" x="5143500" y="3206750"/>
          <p14:tracePt t="20672" x="5118100" y="3219450"/>
          <p14:tracePt t="20690" x="5092700" y="3238500"/>
          <p14:tracePt t="20705" x="5073650" y="3257550"/>
          <p14:tracePt t="20722" x="5073650" y="3263900"/>
          <p14:tracePt t="20738" x="5048250" y="3289300"/>
          <p14:tracePt t="20755" x="5035550" y="3314700"/>
          <p14:tracePt t="20772" x="4997450" y="3403600"/>
          <p14:tracePt t="20788" x="4953000" y="3505200"/>
          <p14:tracePt t="20805" x="4921250" y="3594100"/>
          <p14:tracePt t="20821" x="4895850" y="3663950"/>
          <p14:tracePt t="20838" x="4895850" y="3683000"/>
          <p14:tracePt t="20855" x="4889500" y="3695700"/>
          <p14:tracePt t="20871" x="4889500" y="3746500"/>
          <p14:tracePt t="20888" x="4895850" y="3790950"/>
          <p14:tracePt t="20905" x="4927600" y="3917950"/>
          <p14:tracePt t="20921" x="4946650" y="3981450"/>
          <p14:tracePt t="20938" x="4953000" y="4006850"/>
          <p14:tracePt t="20955" x="4953000" y="4025900"/>
          <p14:tracePt t="20971" x="4959350" y="4032250"/>
          <p14:tracePt t="20988" x="4972050" y="4044950"/>
          <p14:tracePt t="21005" x="4972050" y="4057650"/>
          <p14:tracePt t="21022" x="4991100" y="4076700"/>
          <p14:tracePt t="21038" x="5048250" y="4133850"/>
          <p14:tracePt t="21056" x="5130800" y="4197350"/>
          <p14:tracePt t="21072" x="5175250" y="4229100"/>
          <p14:tracePt t="21088" x="5213350" y="4254500"/>
          <p14:tracePt t="21105" x="5270500" y="4298950"/>
          <p14:tracePt t="21122" x="5334000" y="4330700"/>
          <p14:tracePt t="21139" x="5511800" y="4419600"/>
          <p14:tracePt t="21155" x="5638800" y="4483100"/>
          <p14:tracePt t="21172" x="5708650" y="4508500"/>
          <p14:tracePt t="21188" x="5822950" y="4540250"/>
          <p14:tracePt t="21205" x="5937250" y="4552950"/>
          <p14:tracePt t="21222" x="6076950" y="4559300"/>
          <p14:tracePt t="21238" x="6121400" y="4559300"/>
          <p14:tracePt t="21256" x="6197600" y="4552950"/>
          <p14:tracePt t="21272" x="6261100" y="4540250"/>
          <p14:tracePt t="21288" x="6419850" y="4502150"/>
          <p14:tracePt t="21305" x="6616700" y="4419600"/>
          <p14:tracePt t="21322" x="6788150" y="4337050"/>
          <p14:tracePt t="21339" x="6972300" y="4229100"/>
          <p14:tracePt t="21355" x="7067550" y="4159250"/>
          <p14:tracePt t="21372" x="7118350" y="4114800"/>
          <p14:tracePt t="21378" x="7131050" y="4102100"/>
          <p14:tracePt t="21388" x="7150100" y="4083050"/>
          <p14:tracePt t="21405" x="7156450" y="4076700"/>
          <p14:tracePt t="21422" x="7156450" y="4070350"/>
          <p14:tracePt t="21438" x="7162800" y="4057650"/>
          <p14:tracePt t="21455" x="7169150" y="4038600"/>
          <p14:tracePt t="21472" x="7207250" y="3987800"/>
          <p14:tracePt t="21488" x="7258050" y="3911600"/>
          <p14:tracePt t="21505" x="7353300" y="3784600"/>
          <p14:tracePt t="21521" x="7404100" y="3683000"/>
          <p14:tracePt t="21538" x="7416800" y="3638550"/>
          <p14:tracePt t="21555" x="7429500" y="3594100"/>
          <p14:tracePt t="21572" x="7429500" y="3568700"/>
          <p14:tracePt t="21588" x="7423150" y="3536950"/>
          <p14:tracePt t="21605" x="7404100" y="3486150"/>
          <p14:tracePt t="21622" x="7372350" y="3441700"/>
          <p14:tracePt t="21638" x="7346950" y="3409950"/>
          <p14:tracePt t="21655" x="7308850" y="3378200"/>
          <p14:tracePt t="21671" x="7264400" y="3340100"/>
          <p14:tracePt t="21688" x="7162800" y="3270250"/>
          <p14:tracePt t="21706" x="6972300" y="3206750"/>
          <p14:tracePt t="21722" x="6883400" y="3181350"/>
          <p14:tracePt t="21738" x="6800850" y="3168650"/>
          <p14:tracePt t="21755" x="6680200" y="3155950"/>
          <p14:tracePt t="21771" x="6616700" y="3149600"/>
          <p14:tracePt t="21788" x="6527800" y="3149600"/>
          <p14:tracePt t="21805" x="6464300" y="3149600"/>
          <p14:tracePt t="21821" x="6419850" y="3149600"/>
          <p14:tracePt t="21838" x="6350000" y="3155950"/>
          <p14:tracePt t="21855" x="6324600" y="3155950"/>
          <p14:tracePt t="21872" x="6273800" y="3155950"/>
          <p14:tracePt t="21888" x="6235700" y="3155950"/>
          <p14:tracePt t="21905" x="6178550" y="3168650"/>
          <p14:tracePt t="21921" x="6045200" y="3187700"/>
          <p14:tracePt t="21938" x="5969000" y="3200400"/>
          <p14:tracePt t="21955" x="5892800" y="3206750"/>
          <p14:tracePt t="21971" x="5778500" y="3225800"/>
          <p14:tracePt t="21989" x="5683250" y="3263900"/>
          <p14:tracePt t="22005" x="5594350" y="3302000"/>
          <p14:tracePt t="22021" x="5441950" y="3359150"/>
          <p14:tracePt t="22038" x="5099050" y="3492500"/>
          <p14:tracePt t="22055" x="4933950" y="3556000"/>
          <p14:tracePt t="22072" x="4737100" y="3619500"/>
          <p14:tracePt t="22088" x="4667250" y="3651250"/>
          <p14:tracePt t="22105" x="4616450" y="3676650"/>
          <p14:tracePt t="22121" x="4514850" y="3727450"/>
          <p14:tracePt t="22138" x="4387850" y="3790950"/>
          <p14:tracePt t="22155" x="4197350" y="3892550"/>
          <p14:tracePt t="22171" x="4121150" y="3937000"/>
          <p14:tracePt t="22188" x="4057650" y="3987800"/>
          <p14:tracePt t="22205" x="3981450" y="4051300"/>
          <p14:tracePt t="22221" x="3917950" y="4102100"/>
          <p14:tracePt t="22238" x="3848100" y="4159250"/>
          <p14:tracePt t="22255" x="3759200" y="4235450"/>
          <p14:tracePt t="22271" x="3708400" y="4279900"/>
          <p14:tracePt t="22288" x="3651250" y="4343400"/>
          <p14:tracePt t="22305" x="3619500" y="4387850"/>
          <p14:tracePt t="22322" x="3581400" y="4425950"/>
          <p14:tracePt t="22338" x="3556000" y="4464050"/>
          <p14:tracePt t="22355" x="3511550" y="4527550"/>
          <p14:tracePt t="22371" x="3492500" y="4559300"/>
          <p14:tracePt t="22388" x="3479800" y="4584700"/>
          <p14:tracePt t="22405" x="3473450" y="4597400"/>
          <p14:tracePt t="22421" x="3467100" y="4616450"/>
          <p14:tracePt t="22439" x="3460750" y="4622800"/>
          <p14:tracePt t="22455" x="3460750" y="4635500"/>
          <p14:tracePt t="22489" x="3460750" y="4641850"/>
          <p14:tracePt t="22505" x="3460750" y="4648200"/>
          <p14:tracePt t="23139" x="3460750" y="4641850"/>
          <p14:tracePt t="23166" x="3460750" y="4635500"/>
          <p14:tracePt t="23187" x="3467100" y="4629150"/>
          <p14:tracePt t="23194" x="3473450" y="4629150"/>
          <p14:tracePt t="23205" x="3479800" y="4622800"/>
          <p14:tracePt t="23221" x="3606800" y="4546600"/>
          <p14:tracePt t="23238" x="4025900" y="4362450"/>
          <p14:tracePt t="23255" x="4813300" y="4070350"/>
          <p14:tracePt t="23271" x="5270500" y="3930650"/>
          <p14:tracePt t="23289" x="5607050" y="3816350"/>
          <p14:tracePt t="23305" x="6115050" y="3689350"/>
          <p14:tracePt t="23321" x="6375400" y="3651250"/>
          <p14:tracePt t="23338" x="6591300" y="3613150"/>
          <p14:tracePt t="23355" x="6870700" y="3568700"/>
          <p14:tracePt t="23372" x="7270750" y="3543300"/>
          <p14:tracePt t="23388" x="7556500" y="3524250"/>
          <p14:tracePt t="23405" x="7727950" y="3524250"/>
          <p14:tracePt t="23421" x="7835900" y="3530600"/>
          <p14:tracePt t="23426" x="7893050" y="3536950"/>
          <p14:tracePt t="23438" x="7988300" y="3562350"/>
          <p14:tracePt t="23455" x="8166100" y="3600450"/>
          <p14:tracePt t="23471" x="8242300" y="3632200"/>
          <p14:tracePt t="23488" x="8312150" y="3657600"/>
          <p14:tracePt t="23504" x="8375650" y="3689350"/>
          <p14:tracePt t="23521" x="8407400" y="3714750"/>
          <p14:tracePt t="23539" x="8470900" y="3759200"/>
          <p14:tracePt t="23554" x="8521700" y="3797300"/>
          <p14:tracePt t="23571" x="8591550" y="3848100"/>
          <p14:tracePt t="23588" x="8686800" y="3924300"/>
          <p14:tracePt t="23605" x="8712200" y="3943350"/>
          <p14:tracePt t="23622" x="8724900" y="3956050"/>
          <p14:tracePt t="23638" x="8731250" y="3968750"/>
          <p14:tracePt t="23655" x="8737600" y="3968750"/>
          <p14:tracePt t="23671" x="8743950" y="3975100"/>
          <p14:tracePt t="23688" x="8750300" y="3981450"/>
          <p14:tracePt t="23704" x="8750300" y="3987800"/>
          <p14:tracePt t="24273" x="8756650" y="3987800"/>
          <p14:tracePt t="24287" x="8756650" y="3981450"/>
          <p14:tracePt t="24300" x="8756650" y="3975100"/>
          <p14:tracePt t="24321" x="8756650" y="3968750"/>
          <p14:tracePt t="24329" x="8756650" y="3956050"/>
          <p14:tracePt t="24338" x="8743950" y="3930650"/>
          <p14:tracePt t="24354" x="8705850" y="3835400"/>
          <p14:tracePt t="24371" x="8655050" y="3733800"/>
          <p14:tracePt t="24389" x="8623300" y="3689350"/>
          <p14:tracePt t="24404" x="8597900" y="3663950"/>
          <p14:tracePt t="24421" x="8566150" y="3638550"/>
          <p14:tracePt t="24437" x="8521700" y="3625850"/>
          <p14:tracePt t="24442" x="8477250" y="3600450"/>
          <p14:tracePt t="24454" x="8324850" y="3549650"/>
          <p14:tracePt t="24472" x="8134350" y="3473450"/>
          <p14:tracePt t="24487" x="8083550" y="3454400"/>
          <p14:tracePt t="24505" x="8032750" y="3435350"/>
          <p14:tracePt t="24521" x="7956550" y="3409950"/>
          <p14:tracePt t="24537" x="7861300" y="3378200"/>
          <p14:tracePt t="24555" x="7785100" y="3352800"/>
          <p14:tracePt t="24571" x="7683500" y="3314700"/>
          <p14:tracePt t="24588" x="7658100" y="3302000"/>
          <p14:tracePt t="24604" x="7639050" y="3302000"/>
          <p14:tracePt t="24621" x="7626350" y="3295650"/>
          <p14:tracePt t="24637" x="7620000" y="3295650"/>
          <p14:tracePt t="24654" x="7613650" y="3295650"/>
          <p14:tracePt t="24687" x="7600950" y="3295650"/>
          <p14:tracePt t="24724" x="7600950" y="3289300"/>
          <p14:tracePt t="28566" x="7543800" y="3251200"/>
          <p14:tracePt t="28572" x="7391400" y="3136900"/>
          <p14:tracePt t="28586" x="6832600" y="2882900"/>
          <p14:tracePt t="28603" x="6413500" y="2743200"/>
          <p14:tracePt t="28620" x="5975350" y="2667000"/>
          <p14:tracePt t="28636" x="5454650" y="2578100"/>
          <p14:tracePt t="28654" x="4895850" y="2482850"/>
          <p14:tracePt t="28670" x="4464050" y="2419350"/>
          <p14:tracePt t="28687" x="4152900" y="2368550"/>
          <p14:tracePt t="28703" x="3867150" y="2311400"/>
          <p14:tracePt t="28720" x="3632200" y="2273300"/>
          <p14:tracePt t="28737" x="3422650" y="2254250"/>
          <p14:tracePt t="28753" x="3346450" y="2241550"/>
          <p14:tracePt t="28770" x="3276600" y="2235200"/>
          <p14:tracePt t="28786" x="3168650" y="2216150"/>
          <p14:tracePt t="28803" x="3124200" y="2216150"/>
          <p14:tracePt t="28820" x="3111500" y="2216150"/>
          <p14:tracePt t="28836" x="3060700" y="2216150"/>
          <p14:tracePt t="28853" x="3016250" y="2216150"/>
          <p14:tracePt t="28870" x="2857500" y="2216150"/>
          <p14:tracePt t="28886" x="2743200" y="2216150"/>
          <p14:tracePt t="28903" x="2641600" y="2216150"/>
          <p14:tracePt t="28920" x="2590800" y="2216150"/>
          <p14:tracePt t="28937" x="2546350" y="2216150"/>
          <p14:tracePt t="28953" x="2374900" y="2209800"/>
          <p14:tracePt t="28969" x="2222500" y="2197100"/>
          <p14:tracePt t="28986" x="2146300" y="2197100"/>
          <p14:tracePt t="29003" x="2089150" y="2184400"/>
          <p14:tracePt t="29020" x="2051050" y="2178050"/>
          <p14:tracePt t="29036" x="2032000" y="2171700"/>
          <p14:tracePt t="29053" x="2000250" y="2165350"/>
          <p14:tracePt t="29070" x="1962150" y="2159000"/>
          <p14:tracePt t="29086" x="1955800" y="2152650"/>
          <p14:tracePt t="29104" x="1936750" y="2152650"/>
          <p14:tracePt t="29120" x="1930400" y="2146300"/>
          <p14:tracePt t="29137" x="1924050" y="2146300"/>
          <p14:tracePt t="29153" x="1917700" y="2146300"/>
          <p14:tracePt t="29170" x="1911350" y="2139950"/>
          <p14:tracePt t="29186" x="1905000" y="2139950"/>
          <p14:tracePt t="29203" x="1898650" y="2139950"/>
          <p14:tracePt t="33224" x="1898650" y="2152650"/>
          <p14:tracePt t="33238" x="1892300" y="2159000"/>
          <p14:tracePt t="33244" x="1892300" y="2171700"/>
          <p14:tracePt t="33252" x="1879600" y="2184400"/>
          <p14:tracePt t="33269" x="1866900" y="2216150"/>
          <p14:tracePt t="33285" x="1847850" y="2266950"/>
          <p14:tracePt t="33302" x="1835150" y="2292350"/>
          <p14:tracePt t="33320" x="1822450" y="2305050"/>
          <p14:tracePt t="33335" x="1822450" y="2317750"/>
          <p14:tracePt t="33352" x="1816100" y="2324100"/>
          <p14:tracePt t="33369" x="1809750" y="2336800"/>
          <p14:tracePt t="33385" x="1809750" y="2343150"/>
          <p14:tracePt t="33402" x="1803400" y="2355850"/>
          <p14:tracePt t="33418" x="1797050" y="2362200"/>
          <p14:tracePt t="33435" x="1797050" y="2374900"/>
          <p14:tracePt t="33452" x="1790700" y="2387600"/>
          <p14:tracePt t="33469" x="1790700" y="2393950"/>
          <p14:tracePt t="33502" x="1790700" y="2400300"/>
          <p14:tracePt t="33519" x="1790700" y="2406650"/>
          <p14:tracePt t="35374" x="1803400" y="2406650"/>
          <p14:tracePt t="35381" x="1822450" y="2406650"/>
          <p14:tracePt t="35389" x="1854200" y="2406650"/>
          <p14:tracePt t="35401" x="1898650" y="2413000"/>
          <p14:tracePt t="35418" x="1949450" y="2419350"/>
          <p14:tracePt t="35435" x="1993900" y="2432050"/>
          <p14:tracePt t="35451" x="2019300" y="2438400"/>
          <p14:tracePt t="35469" x="2032000" y="2438400"/>
          <p14:tracePt t="35485" x="2051050" y="2444750"/>
          <p14:tracePt t="35502" x="2063750" y="2451100"/>
          <p14:tracePt t="35518" x="2070100" y="2457450"/>
          <p14:tracePt t="35535" x="2114550" y="2476500"/>
          <p14:tracePt t="35552" x="2190750" y="2514600"/>
          <p14:tracePt t="35568" x="2241550" y="2540000"/>
          <p14:tracePt t="35585" x="2273300" y="2552700"/>
          <p14:tracePt t="35601" x="2292350" y="2559050"/>
          <p14:tracePt t="35618" x="2311400" y="2565400"/>
          <p14:tracePt t="35636" x="2324100" y="2571750"/>
          <p14:tracePt t="35651" x="2336800" y="2571750"/>
          <p14:tracePt t="35668" x="2343150" y="2571750"/>
          <p14:tracePt t="35685" x="2355850" y="2571750"/>
          <p14:tracePt t="35701" x="2368550" y="2571750"/>
          <p14:tracePt t="35718" x="2387600" y="2571750"/>
          <p14:tracePt t="35735" x="2393950" y="2578100"/>
          <p14:tracePt t="35752" x="2406650" y="2578100"/>
          <p14:tracePt t="35768" x="2425700" y="2584450"/>
          <p14:tracePt t="35785" x="2438400" y="2584450"/>
          <p14:tracePt t="35802" x="2457450" y="2584450"/>
          <p14:tracePt t="35818" x="2470150" y="2584450"/>
          <p14:tracePt t="35835" x="2476500" y="2584450"/>
          <p14:tracePt t="35851" x="2489200" y="2590800"/>
          <p14:tracePt t="35868" x="2501900" y="2590800"/>
          <p14:tracePt t="35901" x="2508250" y="2590800"/>
          <p14:tracePt t="35919" x="2514600" y="2590800"/>
          <p14:tracePt t="35934" x="2520950" y="2590800"/>
          <p14:tracePt t="36757" x="2520950" y="2597150"/>
          <p14:tracePt t="36785" x="2520950" y="2603500"/>
          <p14:tracePt t="36806" x="2520950" y="2616200"/>
          <p14:tracePt t="36811" x="2520950" y="2635250"/>
          <p14:tracePt t="36820" x="2520950" y="2667000"/>
          <p14:tracePt t="36834" x="2520950" y="2806700"/>
          <p14:tracePt t="36853" x="2520950" y="2876550"/>
          <p14:tracePt t="36868" x="2520950" y="2889250"/>
          <p14:tracePt t="36885" x="2520950" y="2895600"/>
          <p14:tracePt t="36901" x="2520950" y="2908300"/>
          <p14:tracePt t="36918" x="2520950" y="2914650"/>
          <p14:tracePt t="36935" x="2520950" y="2921000"/>
          <p14:tracePt t="36951" x="2520950" y="2927350"/>
          <p14:tracePt t="36968" x="2520950" y="2940050"/>
          <p14:tracePt t="36984" x="2520950" y="2952750"/>
          <p14:tracePt t="37001" x="2527300" y="2959100"/>
          <p14:tracePt t="37018" x="2533650" y="2965450"/>
          <p14:tracePt t="37034" x="2533650" y="2971800"/>
          <p14:tracePt t="37051" x="2533650" y="2978150"/>
          <p14:tracePt t="37068" x="2533650" y="2984500"/>
          <p14:tracePt t="37090" x="2533650" y="2990850"/>
          <p14:tracePt t="37110" x="2533650" y="2997200"/>
          <p14:tracePt t="37836" x="2540000" y="2997200"/>
          <p14:tracePt t="37842" x="2540000" y="2990850"/>
          <p14:tracePt t="37851" x="2546350" y="2990850"/>
          <p14:tracePt t="37871" x="2552700" y="2984500"/>
          <p14:tracePt t="37884" x="2559050" y="2978150"/>
          <p14:tracePt t="37901" x="2571750" y="2978150"/>
          <p14:tracePt t="37918" x="2584450" y="2978150"/>
          <p14:tracePt t="37934" x="2603500" y="2978150"/>
          <p14:tracePt t="37952" x="2616200" y="2978150"/>
          <p14:tracePt t="37967" x="2635250" y="2978150"/>
          <p14:tracePt t="37984" x="2641600" y="2978150"/>
          <p14:tracePt t="38001" x="2654300" y="2978150"/>
          <p14:tracePt t="38017" x="2660650" y="2978150"/>
          <p14:tracePt t="38034" x="2667000" y="2978150"/>
          <p14:tracePt t="38067" x="2679700" y="2978150"/>
          <p14:tracePt t="38084" x="2686050" y="29781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6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4|0.4|1|0.4|1.4|1|0.5|2.7|7.6|4.9|1.5|9.8|22.9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9|18.2|0.5|0.5|0.3|1.2|1.7|1.9|9.7|29.1|0.5|0.7|10.8|13.8|0.4|0.4|0.3|0.3|24.4|3.8|2.9|11.6|0.3|0.3|0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6|5.1|23.9|1|22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</TotalTime>
  <Words>589</Words>
  <Application>Microsoft Office PowerPoint</Application>
  <PresentationFormat>Widescreen</PresentationFormat>
  <Paragraphs>98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Wingdings</vt:lpstr>
      <vt:lpstr>Office Theme</vt:lpstr>
      <vt:lpstr>PowerPoint Presentation</vt:lpstr>
      <vt:lpstr>PowerPoint Presentation</vt:lpstr>
      <vt:lpstr>   why cryptography ? </vt:lpstr>
      <vt:lpstr>PowerPoint Presentation</vt:lpstr>
      <vt:lpstr>PowerPoint Presentation</vt:lpstr>
      <vt:lpstr>PowerPoint Presentation</vt:lpstr>
      <vt:lpstr>Encryption and decryption:-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cryptography ?</dc:title>
  <dc:creator>navya boinpally</dc:creator>
  <cp:lastModifiedBy>navya boinpally</cp:lastModifiedBy>
  <cp:revision>41</cp:revision>
  <dcterms:created xsi:type="dcterms:W3CDTF">2020-09-22T15:53:23Z</dcterms:created>
  <dcterms:modified xsi:type="dcterms:W3CDTF">2020-09-23T19:54:00Z</dcterms:modified>
</cp:coreProperties>
</file>

<file path=docProps/thumbnail.jpeg>
</file>